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83" r:id="rId4"/>
    <p:sldId id="257" r:id="rId5"/>
    <p:sldId id="275" r:id="rId6"/>
    <p:sldId id="282" r:id="rId7"/>
  </p:sldIdLst>
  <p:sldSz cx="9144000" cy="6858000" type="screen4x3"/>
  <p:notesSz cx="6858000" cy="9144000"/>
  <p:defaultTextStyle>
    <a:defPPr>
      <a:defRPr lang="en-GB"/>
    </a:defPPr>
    <a:lvl1pPr algn="l" defTabSz="449263" rtl="0" fontAlgn="base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1pPr>
    <a:lvl2pPr marL="457200" algn="l" defTabSz="449263" rtl="0" fontAlgn="base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2pPr>
    <a:lvl3pPr marL="914400" algn="l" defTabSz="449263" rtl="0" fontAlgn="base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3pPr>
    <a:lvl4pPr marL="1371600" algn="l" defTabSz="449263" rtl="0" fontAlgn="base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4pPr>
    <a:lvl5pPr marL="1828800" algn="l" defTabSz="449263" rtl="0" fontAlgn="base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5pPr>
    <a:lvl6pPr marL="22860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6pPr>
    <a:lvl7pPr marL="27432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7pPr>
    <a:lvl8pPr marL="32004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8pPr>
    <a:lvl9pPr marL="36576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 autoAdjust="0"/>
    <p:restoredTop sz="94660"/>
  </p:normalViewPr>
  <p:slideViewPr>
    <p:cSldViewPr>
      <p:cViewPr varScale="1">
        <p:scale>
          <a:sx n="145" d="100"/>
          <a:sy n="145" d="100"/>
        </p:scale>
        <p:origin x="-1392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5DB4079-58C7-3E4E-8546-B35AD5068AB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80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862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6862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3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6862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862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44DF1352-EEC7-C041-B8E7-F2EF95F5CD0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176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E30C221-263E-C248-9130-9411936DC62F}" type="slidenum">
              <a:rPr lang="en-GB"/>
              <a:pPr/>
              <a:t>1</a:t>
            </a:fld>
            <a:endParaRPr lang="en-GB"/>
          </a:p>
        </p:txBody>
      </p:sp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52FE6E6-01DF-B54C-B7AE-AF17139A9C90}" type="slidenum">
              <a:rPr lang="en-GB"/>
              <a:pPr/>
              <a:t>2</a:t>
            </a:fld>
            <a:endParaRPr lang="en-GB"/>
          </a:p>
        </p:txBody>
      </p:sp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52FE6E6-01DF-B54C-B7AE-AF17139A9C90}" type="slidenum">
              <a:rPr lang="en-GB"/>
              <a:pPr/>
              <a:t>3</a:t>
            </a:fld>
            <a:endParaRPr lang="en-GB"/>
          </a:p>
        </p:txBody>
      </p:sp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5803BE-D05D-C04E-9EA5-9C237D6F7ACA}" type="slidenum">
              <a:rPr lang="en-GB"/>
              <a:pPr/>
              <a:t>4</a:t>
            </a:fld>
            <a:endParaRPr lang="en-GB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5803BE-D05D-C04E-9EA5-9C237D6F7ACA}" type="slidenum">
              <a:rPr lang="en-GB"/>
              <a:pPr/>
              <a:t>5</a:t>
            </a:fld>
            <a:endParaRPr lang="en-GB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03EB5C4-6BFA-DA4C-8F2C-022D4F7AACB6}" type="slidenum">
              <a:rPr lang="en-GB"/>
              <a:pPr/>
              <a:t>6</a:t>
            </a:fld>
            <a:endParaRPr lang="en-GB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217F9F5-7165-6941-BA7D-B94418CCCF7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35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3269E0F-53AE-BE41-AD09-DE29D380934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57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7B700D3-B1EA-7F4E-BC6D-2A3D87DD1ED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30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08412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33CF0DA-7316-E849-9270-04F9D6D5EB6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410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8F404DE-3ED5-3F4D-85A5-D9F05E130BA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539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F911054-BB46-5142-A594-01400BD65DB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578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40978F3-DD73-D144-A3BE-45B939D3009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868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68DC29D-2332-A943-A22D-355327D82C7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354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BB88BC-DDCC-AC49-868D-2CE52F3BFE7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42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707BAED-556E-8647-82E2-214F7ED52AA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80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463550"/>
            <a:ext cx="1941512" cy="5751513"/>
          </a:xfrm>
        </p:spPr>
        <p:txBody>
          <a:bodyPr vert="eaVert"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5313" cy="5751513"/>
          </a:xfrm>
        </p:spPr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C857516-AE59-744F-9E0B-79FB99E73B7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381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3550"/>
            <a:ext cx="7769225" cy="1431925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85800" y="6248400"/>
            <a:ext cx="1901825" cy="454025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4200" y="6248400"/>
            <a:ext cx="2892425" cy="454025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3200" y="6248400"/>
            <a:ext cx="1901825" cy="454025"/>
          </a:xfrm>
        </p:spPr>
        <p:txBody>
          <a:bodyPr/>
          <a:lstStyle>
            <a:lvl1pPr>
              <a:defRPr/>
            </a:lvl1pPr>
          </a:lstStyle>
          <a:p>
            <a:fld id="{914F83EE-5C53-1D4A-A590-B4CBD83BF96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88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92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Klicken Sie, um das Format des Titeltextes zu bearbeiten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9225" cy="423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Klicken Sie, um die Formate des Gliederungstextes zu bearbeiten</a:t>
            </a:r>
          </a:p>
          <a:p>
            <a:pPr lvl="1"/>
            <a:r>
              <a:rPr lang="en-GB"/>
              <a:t>Zweite Gliederungsebene</a:t>
            </a:r>
          </a:p>
          <a:p>
            <a:pPr lvl="2"/>
            <a:r>
              <a:rPr lang="en-GB"/>
              <a:t>Dritte Gliederungsebene</a:t>
            </a:r>
          </a:p>
          <a:p>
            <a:pPr lvl="3"/>
            <a:r>
              <a:rPr lang="en-GB"/>
              <a:t>Vierte Gliederungsebene</a:t>
            </a:r>
          </a:p>
          <a:p>
            <a:pPr lvl="4"/>
            <a:r>
              <a:rPr lang="en-GB"/>
              <a:t>Fünfte Gliederungsebene</a:t>
            </a:r>
          </a:p>
          <a:p>
            <a:pPr lvl="4"/>
            <a:r>
              <a:rPr lang="en-GB"/>
              <a:t>Sechste Gliederungsebene</a:t>
            </a:r>
          </a:p>
          <a:p>
            <a:pPr lvl="4"/>
            <a:r>
              <a:rPr lang="en-GB"/>
              <a:t>Siebente Gliederungsebene</a:t>
            </a:r>
          </a:p>
          <a:p>
            <a:pPr lvl="4"/>
            <a:r>
              <a:rPr lang="en-GB"/>
              <a:t>Achte Gliederungsebene</a:t>
            </a:r>
          </a:p>
          <a:p>
            <a:pPr lvl="4"/>
            <a:r>
              <a:rPr lang="en-GB"/>
              <a:t>Neunte Gliederungsebene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18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2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F50F462E-87D8-6D46-9A86-87E597633445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2pPr>
      <a:lvl3pPr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3pPr>
      <a:lvl4pPr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4pPr>
      <a:lvl5pPr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5pPr>
      <a:lvl6pPr marL="457200"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6pPr>
      <a:lvl7pPr marL="914400"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7pPr>
      <a:lvl8pPr marL="1371600"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8pPr>
      <a:lvl9pPr marL="1828800"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9pPr>
    </p:titleStyle>
    <p:bodyStyle>
      <a:lvl1pPr marL="339725" indent="-339725" algn="l" defTabSz="449263" rtl="0" fontAlgn="base">
        <a:lnSpc>
          <a:spcPct val="90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lnSpc>
          <a:spcPct val="90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fontAlgn="base">
        <a:lnSpc>
          <a:spcPct val="90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6pPr>
      <a:lvl7pPr marL="29718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7pPr>
      <a:lvl8pPr marL="34290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8pPr>
      <a:lvl9pPr marL="38862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ADEA02B-971E-5D45-A320-5F96BC9EF7F6}" type="slidenum">
              <a:rPr lang="en-GB"/>
              <a:pPr/>
              <a:t>1</a:t>
            </a:fld>
            <a:endParaRPr lang="en-GB"/>
          </a:p>
        </p:txBody>
      </p:sp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755576" y="846946"/>
            <a:ext cx="7704856" cy="771623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Bitstream Vera Sans" charset="0"/>
              </a:rPr>
              <a:t>History of Computer Art</a:t>
            </a:r>
            <a:endParaRPr lang="en-GB" sz="2400" dirty="0">
              <a:latin typeface="Bitstream Vera Sans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403648" y="2276872"/>
            <a:ext cx="6400800" cy="29132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000" b="1" dirty="0" smtClean="0">
                <a:latin typeface="Tahoma" charset="0"/>
              </a:rPr>
              <a:t>Part VII: Evolutionary Art</a:t>
            </a:r>
          </a:p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000" dirty="0" smtClean="0">
                <a:latin typeface="Tahoma" charset="0"/>
              </a:rPr>
              <a:t>Seminar, 28</a:t>
            </a:r>
            <a:r>
              <a:rPr lang="en-GB" sz="2000" baseline="30000" dirty="0" smtClean="0">
                <a:latin typeface="Tahoma" charset="0"/>
              </a:rPr>
              <a:t>nd</a:t>
            </a:r>
            <a:r>
              <a:rPr lang="en-GB" sz="2000" dirty="0" smtClean="0">
                <a:latin typeface="Tahoma" charset="0"/>
              </a:rPr>
              <a:t> April 2014</a:t>
            </a:r>
            <a:endParaRPr lang="en-GB" sz="2000" dirty="0">
              <a:latin typeface="Tahoma" charset="0"/>
            </a:endParaRPr>
          </a:p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000" dirty="0" smtClean="0">
                <a:latin typeface="Tahoma" charset="0"/>
              </a:rPr>
              <a:t>Danube University </a:t>
            </a:r>
            <a:r>
              <a:rPr lang="en-GB" sz="2000" dirty="0" err="1" smtClean="0">
                <a:latin typeface="Tahoma" charset="0"/>
              </a:rPr>
              <a:t>Krems</a:t>
            </a:r>
            <a:endParaRPr lang="en-GB" sz="2000" dirty="0">
              <a:latin typeface="Tahoma" charset="0"/>
            </a:endParaRPr>
          </a:p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000" dirty="0" smtClean="0">
                <a:latin typeface="Tahoma" charset="0"/>
              </a:rPr>
              <a:t>Department for Arts and Image Science</a:t>
            </a:r>
          </a:p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000" dirty="0" err="1" smtClean="0">
                <a:latin typeface="Tahoma" charset="0"/>
              </a:rPr>
              <a:t>MediaArtHistories</a:t>
            </a:r>
            <a:r>
              <a:rPr lang="en-GB" sz="2000" dirty="0" smtClean="0">
                <a:latin typeface="Tahoma" charset="0"/>
              </a:rPr>
              <a:t>: Masters of Art</a:t>
            </a:r>
            <a:endParaRPr lang="en-GB" sz="2000" dirty="0">
              <a:latin typeface="Tahoma" charset="0"/>
            </a:endParaRPr>
          </a:p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endParaRPr lang="de-DE" sz="2000" dirty="0">
              <a:latin typeface="Tahoma" charset="0"/>
            </a:endParaRPr>
          </a:p>
          <a:p>
            <a:pPr marL="0" indent="0" algn="r"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de-DE" sz="2000" dirty="0">
                <a:latin typeface="Tahoma" charset="0"/>
              </a:rPr>
              <a:t>Thomas Dreher</a:t>
            </a:r>
            <a:endParaRPr lang="de-DE" sz="2000" i="1" dirty="0">
              <a:latin typeface="Tahoma" charset="0"/>
            </a:endParaRPr>
          </a:p>
          <a:p>
            <a:pPr marL="0" indent="0" algn="r"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de-DE" sz="1200" dirty="0" smtClean="0">
                <a:latin typeface="Tahoma" charset="0"/>
              </a:rPr>
              <a:t>URL: http</a:t>
            </a:r>
            <a:r>
              <a:rPr lang="de-DE" sz="1200" dirty="0">
                <a:latin typeface="Tahoma" charset="0"/>
              </a:rPr>
              <a:t>://</a:t>
            </a:r>
            <a:r>
              <a:rPr lang="de-DE" sz="1200" dirty="0" err="1">
                <a:latin typeface="Tahoma" charset="0"/>
              </a:rPr>
              <a:t>dreher.netzliteratur.net</a:t>
            </a:r>
            <a:endParaRPr lang="en-GB" sz="1200" dirty="0">
              <a:latin typeface="Tahom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08" y="1772816"/>
            <a:ext cx="4176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Tahoma"/>
              </a:rPr>
              <a:t>URL: http</a:t>
            </a:r>
            <a:r>
              <a:rPr lang="en-US" sz="1200" dirty="0">
                <a:solidFill>
                  <a:schemeClr val="tx1"/>
                </a:solidFill>
                <a:latin typeface="Tahoma"/>
              </a:rPr>
              <a:t>://</a:t>
            </a:r>
            <a:r>
              <a:rPr lang="en-US" sz="1200" dirty="0" err="1">
                <a:solidFill>
                  <a:schemeClr val="tx1"/>
                </a:solidFill>
                <a:latin typeface="Tahoma"/>
              </a:rPr>
              <a:t>iasl.uni-muenchen.de</a:t>
            </a:r>
            <a:r>
              <a:rPr lang="en-US" sz="1200" dirty="0">
                <a:solidFill>
                  <a:schemeClr val="tx1"/>
                </a:solidFill>
                <a:latin typeface="Tahoma"/>
              </a:rPr>
              <a:t>/links/</a:t>
            </a:r>
            <a:r>
              <a:rPr lang="en-US" sz="1200" dirty="0" err="1">
                <a:solidFill>
                  <a:schemeClr val="tx1"/>
                </a:solidFill>
                <a:latin typeface="Tahoma"/>
              </a:rPr>
              <a:t>GCA_Indexe.html</a:t>
            </a:r>
            <a:endParaRPr lang="en-US" sz="1200" dirty="0">
              <a:solidFill>
                <a:schemeClr val="tx1"/>
              </a:solidFill>
              <a:latin typeface="Tahoma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19C5482-A371-7849-AB24-DBBA5B49303B}" type="slidenum">
              <a:rPr lang="en-GB"/>
              <a:pPr/>
              <a:t>2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611560" y="427247"/>
            <a:ext cx="7920880" cy="586957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dirty="0" err="1" smtClean="0">
                <a:latin typeface="Bitstream Vera Sans" charset="0"/>
              </a:rPr>
              <a:t>Biomorphs</a:t>
            </a:r>
            <a:endParaRPr lang="en-GB" sz="3200" dirty="0">
              <a:latin typeface="Bitstream Vera Sans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403648" y="6093296"/>
            <a:ext cx="72008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750"/>
              </a:spcBef>
              <a:buFont typeface="Tahoma" charset="0"/>
              <a:buNone/>
            </a:pPr>
            <a:r>
              <a:rPr lang="en-GB" sz="1200" dirty="0">
                <a:latin typeface="Tahoma" charset="0"/>
              </a:rPr>
              <a:t>Dawkins, Richard: The Blind Watchmaker, 1986, examples of a model for the "evolution game" (Dawkins: Watchmaker 1986, p.70, fig.8).</a:t>
            </a:r>
            <a:endParaRPr lang="en-GB" sz="1000" dirty="0">
              <a:latin typeface="Tahom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7416825" cy="487545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CA_ill1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908720"/>
            <a:ext cx="3456384" cy="4264314"/>
          </a:xfrm>
          <a:prstGeom prst="rect">
            <a:avLst/>
          </a:prstGeom>
        </p:spPr>
      </p:pic>
      <p:sp>
        <p:nvSpPr>
          <p:cNvPr id="8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19C5482-A371-7849-AB24-DBBA5B49303B}" type="slidenum">
              <a:rPr lang="en-GB"/>
              <a:pPr/>
              <a:t>3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611560" y="427247"/>
            <a:ext cx="7992888" cy="586957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dirty="0" smtClean="0">
                <a:latin typeface="Bitstream Vera Sans" charset="0"/>
              </a:rPr>
              <a:t>William Latham</a:t>
            </a:r>
            <a:endParaRPr lang="en-GB" sz="3200" dirty="0">
              <a:latin typeface="Bitstream Vera Sans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39552" y="3861048"/>
            <a:ext cx="446449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750"/>
              </a:spcBef>
              <a:buFont typeface="Tahoma" charset="0"/>
              <a:buNone/>
            </a:pPr>
            <a:r>
              <a:rPr lang="en-GB" sz="1200" dirty="0" smtClean="0">
                <a:latin typeface="Tahoma" charset="0"/>
              </a:rPr>
              <a:t>Left, top: Form </a:t>
            </a:r>
            <a:r>
              <a:rPr lang="en-GB" sz="1200" dirty="0">
                <a:latin typeface="Tahoma" charset="0"/>
              </a:rPr>
              <a:t>Synth, 1989, detail of a drawing, 10 meter long (Todd/Latham: Evolutionary Art 1992, p.5, fig.1.6).</a:t>
            </a:r>
            <a:endParaRPr lang="en-GB" sz="1000" dirty="0">
              <a:latin typeface="Tahom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2736"/>
            <a:ext cx="4467920" cy="27363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93096"/>
            <a:ext cx="3442928" cy="22105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64088" y="5157192"/>
            <a:ext cx="3600400" cy="594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Tahoma"/>
              </a:rPr>
              <a:t>Right: Mutations</a:t>
            </a:r>
            <a:r>
              <a:rPr lang="en-US" sz="1200" dirty="0">
                <a:solidFill>
                  <a:schemeClr val="tx1"/>
                </a:solidFill>
                <a:latin typeface="Tahoma"/>
              </a:rPr>
              <a:t>, film, 1992</a:t>
            </a:r>
          </a:p>
          <a:p>
            <a:r>
              <a:rPr lang="en-US" sz="1200" dirty="0">
                <a:solidFill>
                  <a:schemeClr val="tx1"/>
                </a:solidFill>
                <a:latin typeface="Tahoma"/>
              </a:rPr>
              <a:t>(Todd/Latham: Evolutionary Art 1992, </a:t>
            </a:r>
            <a:r>
              <a:rPr lang="en-US" sz="1200" dirty="0" err="1">
                <a:solidFill>
                  <a:schemeClr val="tx1"/>
                </a:solidFill>
                <a:latin typeface="Tahoma"/>
              </a:rPr>
              <a:t>unpaginated</a:t>
            </a:r>
            <a:r>
              <a:rPr lang="en-US" sz="1200" dirty="0">
                <a:solidFill>
                  <a:schemeClr val="tx1"/>
                </a:solidFill>
                <a:latin typeface="Tahoma"/>
              </a:rPr>
              <a:t>, fig.31).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779912" y="4509120"/>
            <a:ext cx="1296144" cy="1756508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563"/>
              </a:spcBef>
              <a:buFont typeface="Tahoma" charset="0"/>
              <a:buNone/>
            </a:pPr>
            <a:r>
              <a:rPr lang="en-GB" sz="1200" dirty="0" smtClean="0">
                <a:latin typeface="Tahoma" charset="0"/>
              </a:rPr>
              <a:t>Left, bottom: Horns</a:t>
            </a:r>
            <a:r>
              <a:rPr lang="en-GB" sz="1200" dirty="0">
                <a:latin typeface="Tahoma" charset="0"/>
              </a:rPr>
              <a:t>, structure mutation with the software </a:t>
            </a:r>
            <a:r>
              <a:rPr lang="en-GB" sz="1200" dirty="0" err="1">
                <a:latin typeface="Tahoma" charset="0"/>
              </a:rPr>
              <a:t>Mutator</a:t>
            </a:r>
            <a:r>
              <a:rPr lang="en-GB" sz="1200" dirty="0">
                <a:latin typeface="Tahoma" charset="0"/>
              </a:rPr>
              <a:t> (Todd/Latham: Evolutionary Art 1992, p.99, fig.5.26).</a:t>
            </a:r>
            <a:endParaRPr lang="en-GB" sz="9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48831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4B6AC9-9517-D64B-9E31-888B4402C429}" type="slidenum">
              <a:rPr lang="en-GB"/>
              <a:pPr/>
              <a:t>4</a:t>
            </a:fld>
            <a:endParaRPr lang="en-GB"/>
          </a:p>
        </p:txBody>
      </p:sp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136904" cy="463846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 smtClean="0">
                <a:latin typeface="Bitstream Vera Sans" charset="0"/>
              </a:rPr>
              <a:t>Karl Sims</a:t>
            </a:r>
            <a:endParaRPr lang="en-GB" sz="1800" dirty="0">
              <a:latin typeface="Bitstream Vera Sans" charset="0"/>
            </a:endParaRP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395536" y="5229200"/>
            <a:ext cx="2088232" cy="1021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750"/>
              </a:spcBef>
              <a:buFont typeface="Tahoma" charset="0"/>
              <a:buNone/>
            </a:pPr>
            <a:r>
              <a:rPr lang="en-GB" sz="1200" dirty="0" smtClean="0">
                <a:latin typeface="Tahoma" charset="0"/>
              </a:rPr>
              <a:t>Left: Sims</a:t>
            </a:r>
            <a:r>
              <a:rPr lang="en-GB" sz="1200" dirty="0">
                <a:latin typeface="Tahoma" charset="0"/>
              </a:rPr>
              <a:t>, Karl: </a:t>
            </a:r>
            <a:r>
              <a:rPr lang="en-GB" sz="1200" dirty="0" err="1">
                <a:latin typeface="Tahoma" charset="0"/>
              </a:rPr>
              <a:t>Panspermia</a:t>
            </a:r>
            <a:r>
              <a:rPr lang="en-GB" sz="1200" dirty="0">
                <a:latin typeface="Tahoma" charset="0"/>
              </a:rPr>
              <a:t>, film, 1990</a:t>
            </a:r>
            <a:r>
              <a:rPr lang="en-GB" sz="1200" dirty="0" smtClean="0">
                <a:latin typeface="Tahoma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750"/>
              </a:spcBef>
              <a:buFont typeface="Tahoma" charset="0"/>
              <a:buNone/>
            </a:pPr>
            <a:r>
              <a:rPr lang="en-GB" sz="1000" dirty="0" smtClean="0">
                <a:latin typeface="Tahoma" charset="0"/>
              </a:rPr>
              <a:t>Image </a:t>
            </a:r>
            <a:r>
              <a:rPr lang="en-GB" sz="1000" dirty="0">
                <a:latin typeface="Tahoma" charset="0"/>
              </a:rPr>
              <a:t>source: URL: http://</a:t>
            </a:r>
            <a:r>
              <a:rPr lang="en-GB" sz="1000" dirty="0" err="1">
                <a:latin typeface="Tahoma" charset="0"/>
              </a:rPr>
              <a:t>www.karlsims.com</a:t>
            </a:r>
            <a:r>
              <a:rPr lang="en-GB" sz="1000" dirty="0">
                <a:latin typeface="Tahoma" charset="0"/>
              </a:rPr>
              <a:t>/</a:t>
            </a:r>
            <a:r>
              <a:rPr lang="en-GB" sz="1000" dirty="0" err="1">
                <a:latin typeface="Tahoma" charset="0"/>
              </a:rPr>
              <a:t>panspermia.html</a:t>
            </a:r>
            <a:endParaRPr lang="en-GB" sz="1000" dirty="0">
              <a:latin typeface="Tahoma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752" y="908720"/>
            <a:ext cx="6264696" cy="1663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638800" y="6324600"/>
            <a:ext cx="25908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638800" y="6248400"/>
            <a:ext cx="2514600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spcBef>
                <a:spcPts val="563"/>
              </a:spcBef>
            </a:pPr>
            <a:r>
              <a:rPr lang="en-GB" sz="900">
                <a:solidFill>
                  <a:srgbClr val="FFFFFF"/>
                </a:solidFill>
              </a:rPr>
              <a:t>UR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2339752" y="2636912"/>
            <a:ext cx="1512168" cy="10314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spcBef>
                <a:spcPts val="563"/>
              </a:spcBef>
            </a:pPr>
            <a:r>
              <a:rPr lang="de-DE" sz="1200" dirty="0" smtClean="0">
                <a:latin typeface="Tahoma" charset="0"/>
              </a:rPr>
              <a:t>Top: </a:t>
            </a:r>
            <a:r>
              <a:rPr lang="de-DE" sz="1200" dirty="0" err="1" smtClean="0">
                <a:latin typeface="Tahoma" charset="0"/>
              </a:rPr>
              <a:t>Primodrial</a:t>
            </a:r>
            <a:r>
              <a:rPr lang="de-DE" sz="1200" dirty="0" smtClean="0">
                <a:latin typeface="Tahoma" charset="0"/>
              </a:rPr>
              <a:t> Dance, film, 1991. </a:t>
            </a:r>
            <a:r>
              <a:rPr lang="de-DE" sz="1000" dirty="0" smtClean="0">
                <a:latin typeface="Tahoma" charset="0"/>
              </a:rPr>
              <a:t>Image </a:t>
            </a:r>
            <a:r>
              <a:rPr lang="de-DE" sz="1000" dirty="0" err="1" smtClean="0">
                <a:latin typeface="Tahoma" charset="0"/>
              </a:rPr>
              <a:t>source</a:t>
            </a:r>
            <a:r>
              <a:rPr lang="de-DE" sz="1000" dirty="0">
                <a:latin typeface="Tahoma" charset="0"/>
              </a:rPr>
              <a:t>: URL: http://</a:t>
            </a:r>
            <a:r>
              <a:rPr lang="de-DE" sz="1000" dirty="0" err="1">
                <a:latin typeface="Tahoma" charset="0"/>
              </a:rPr>
              <a:t>www.karlsims.com</a:t>
            </a:r>
            <a:r>
              <a:rPr lang="de-DE" sz="1000" dirty="0">
                <a:latin typeface="Tahoma" charset="0"/>
              </a:rPr>
              <a:t>/</a:t>
            </a:r>
            <a:r>
              <a:rPr lang="de-DE" sz="1000" dirty="0" err="1">
                <a:latin typeface="Tahoma" charset="0"/>
              </a:rPr>
              <a:t>primordial-dance.html</a:t>
            </a:r>
            <a:endParaRPr lang="en-GB" sz="1000" dirty="0">
              <a:latin typeface="Tahom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1781260" cy="43632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3928" y="6093296"/>
            <a:ext cx="4680520" cy="399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Tahoma"/>
              </a:rPr>
              <a:t>Right, bottom: Sims</a:t>
            </a:r>
            <a:r>
              <a:rPr lang="en-US" sz="1200" dirty="0">
                <a:solidFill>
                  <a:schemeClr val="tx1"/>
                </a:solidFill>
                <a:latin typeface="Tahoma"/>
              </a:rPr>
              <a:t>, Karl: Genetic Images", installation, Linz </a:t>
            </a:r>
            <a:r>
              <a:rPr lang="en-US" sz="1200" dirty="0" smtClean="0">
                <a:solidFill>
                  <a:schemeClr val="tx1"/>
                </a:solidFill>
                <a:latin typeface="Tahoma"/>
              </a:rPr>
              <a:t>1993. </a:t>
            </a:r>
          </a:p>
          <a:p>
            <a:r>
              <a:rPr lang="en-US" sz="1000" dirty="0" smtClean="0">
                <a:solidFill>
                  <a:schemeClr val="tx1"/>
                </a:solidFill>
                <a:latin typeface="Tahoma"/>
              </a:rPr>
              <a:t>Screenshot from URL: </a:t>
            </a:r>
            <a:r>
              <a:rPr lang="pt-BR" sz="1000" dirty="0" err="1">
                <a:solidFill>
                  <a:schemeClr val="tx1"/>
                </a:solidFill>
                <a:latin typeface="Tahoma"/>
              </a:rPr>
              <a:t>http</a:t>
            </a:r>
            <a:r>
              <a:rPr lang="pt-BR" sz="1000" dirty="0">
                <a:solidFill>
                  <a:schemeClr val="tx1"/>
                </a:solidFill>
                <a:latin typeface="Tahoma"/>
              </a:rPr>
              <a:t>://</a:t>
            </a:r>
            <a:r>
              <a:rPr lang="pt-BR" sz="1000" dirty="0" err="1">
                <a:solidFill>
                  <a:schemeClr val="tx1"/>
                </a:solidFill>
                <a:latin typeface="Tahoma"/>
              </a:rPr>
              <a:t>vimeo.com</a:t>
            </a:r>
            <a:r>
              <a:rPr lang="pt-BR" sz="1000" dirty="0">
                <a:solidFill>
                  <a:schemeClr val="tx1"/>
                </a:solidFill>
                <a:latin typeface="Tahoma"/>
              </a:rPr>
              <a:t>/7723361</a:t>
            </a:r>
            <a:r>
              <a:rPr lang="en-US" sz="1000" dirty="0" smtClean="0">
                <a:solidFill>
                  <a:schemeClr val="tx1"/>
                </a:solidFill>
                <a:latin typeface="Tahoma"/>
              </a:rPr>
              <a:t>.</a:t>
            </a:r>
            <a:endParaRPr lang="en-US" sz="1000" dirty="0">
              <a:solidFill>
                <a:schemeClr val="tx1"/>
              </a:solidFill>
              <a:latin typeface="Tahom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636912"/>
            <a:ext cx="4567140" cy="343677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4B6AC9-9517-D64B-9E31-888B4402C429}" type="slidenum">
              <a:rPr lang="en-GB"/>
              <a:pPr/>
              <a:t>5</a:t>
            </a:fld>
            <a:endParaRPr lang="en-GB"/>
          </a:p>
        </p:txBody>
      </p:sp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323528" y="332656"/>
            <a:ext cx="8640960" cy="463846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 smtClean="0">
                <a:latin typeface="Bitstream Vera Sans" charset="0"/>
              </a:rPr>
              <a:t>Scott </a:t>
            </a:r>
            <a:r>
              <a:rPr lang="en-GB" sz="2400" dirty="0" err="1" smtClean="0">
                <a:latin typeface="Bitstream Vera Sans" charset="0"/>
              </a:rPr>
              <a:t>Draves</a:t>
            </a:r>
            <a:r>
              <a:rPr lang="en-GB" sz="2400" dirty="0" smtClean="0">
                <a:latin typeface="Bitstream Vera Sans" charset="0"/>
              </a:rPr>
              <a:t>: Electric Sheep, 1999</a:t>
            </a:r>
            <a:endParaRPr lang="en-GB" sz="1800" dirty="0">
              <a:latin typeface="Bitstream Vera Sans" charset="0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638800" y="6324600"/>
            <a:ext cx="25908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638800" y="6248400"/>
            <a:ext cx="2514600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spcBef>
                <a:spcPts val="563"/>
              </a:spcBef>
            </a:pPr>
            <a:r>
              <a:rPr lang="en-GB" sz="900">
                <a:solidFill>
                  <a:srgbClr val="FFFFFF"/>
                </a:solidFill>
              </a:rPr>
              <a:t>UR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251520" y="4941168"/>
            <a:ext cx="4608512" cy="519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spcBef>
                <a:spcPts val="563"/>
              </a:spcBef>
            </a:pPr>
            <a:r>
              <a:rPr lang="en-GB" sz="1200" dirty="0" smtClean="0">
                <a:latin typeface="Tahoma" charset="0"/>
              </a:rPr>
              <a:t>Left: Screenshot </a:t>
            </a:r>
            <a:r>
              <a:rPr lang="en-GB" sz="1200" dirty="0">
                <a:latin typeface="Tahoma" charset="0"/>
              </a:rPr>
              <a:t>(March 2011) with user manual.</a:t>
            </a:r>
          </a:p>
          <a:p>
            <a:pPr>
              <a:lnSpc>
                <a:spcPct val="95000"/>
              </a:lnSpc>
              <a:spcBef>
                <a:spcPts val="563"/>
              </a:spcBef>
            </a:pPr>
            <a:endParaRPr lang="en-GB" sz="1200" dirty="0">
              <a:latin typeface="Tahom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4152436" cy="33219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908720"/>
            <a:ext cx="4109988" cy="3298265"/>
          </a:xfrm>
          <a:prstGeom prst="rect">
            <a:avLst/>
          </a:prstGeom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769438" y="4293096"/>
            <a:ext cx="4340398" cy="27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spcBef>
                <a:spcPts val="563"/>
              </a:spcBef>
            </a:pPr>
            <a:r>
              <a:rPr lang="en-GB" sz="1200" dirty="0" smtClean="0">
                <a:latin typeface="Tahoma" charset="0"/>
              </a:rPr>
              <a:t>Right: Screenshots </a:t>
            </a:r>
            <a:r>
              <a:rPr lang="en-GB" sz="1200" dirty="0">
                <a:latin typeface="Tahoma" charset="0"/>
              </a:rPr>
              <a:t>of </a:t>
            </a:r>
            <a:r>
              <a:rPr lang="en-GB" sz="1200" dirty="0" err="1" smtClean="0">
                <a:latin typeface="Tahoma" charset="0"/>
              </a:rPr>
              <a:t>succesive</a:t>
            </a:r>
            <a:r>
              <a:rPr lang="en-GB" sz="1200" dirty="0" smtClean="0">
                <a:latin typeface="Tahoma" charset="0"/>
              </a:rPr>
              <a:t> </a:t>
            </a:r>
            <a:r>
              <a:rPr lang="en-GB" sz="1200" dirty="0">
                <a:latin typeface="Tahoma" charset="0"/>
              </a:rPr>
              <a:t>phases (March-April 2012).</a:t>
            </a:r>
            <a:endParaRPr lang="en-GB" sz="1000" dirty="0" smtClean="0">
              <a:latin typeface="Tahoma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23528" y="908720"/>
            <a:ext cx="4176464" cy="5191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spcBef>
                <a:spcPts val="563"/>
              </a:spcBef>
            </a:pPr>
            <a:r>
              <a:rPr lang="en-GB" sz="1200" dirty="0" smtClean="0">
                <a:latin typeface="Tahoma" charset="0"/>
              </a:rPr>
              <a:t>Internet</a:t>
            </a:r>
            <a:r>
              <a:rPr lang="en-GB" sz="1200" dirty="0">
                <a:latin typeface="Tahoma" charset="0"/>
              </a:rPr>
              <a:t>-connected personal computers, </a:t>
            </a:r>
            <a:r>
              <a:rPr lang="en-GB" sz="1200" dirty="0" smtClean="0">
                <a:latin typeface="Tahoma" charset="0"/>
              </a:rPr>
              <a:t>screensaver. </a:t>
            </a:r>
          </a:p>
          <a:p>
            <a:pPr>
              <a:lnSpc>
                <a:spcPct val="95000"/>
              </a:lnSpc>
              <a:spcBef>
                <a:spcPts val="563"/>
              </a:spcBef>
            </a:pPr>
            <a:r>
              <a:rPr lang="en-GB" sz="1200" dirty="0" smtClean="0">
                <a:latin typeface="Tahoma" charset="0"/>
              </a:rPr>
              <a:t>URL</a:t>
            </a:r>
            <a:r>
              <a:rPr lang="en-GB" sz="1200" dirty="0">
                <a:latin typeface="Tahoma" charset="0"/>
              </a:rPr>
              <a:t>: http://</a:t>
            </a:r>
            <a:r>
              <a:rPr lang="en-GB" sz="1200" dirty="0" err="1">
                <a:latin typeface="Tahoma" charset="0"/>
              </a:rPr>
              <a:t>www.electricsheep.org</a:t>
            </a:r>
            <a:r>
              <a:rPr lang="en-GB" sz="1200" dirty="0" smtClean="0">
                <a:latin typeface="Tahoma" charset="0"/>
              </a:rPr>
              <a:t>/</a:t>
            </a:r>
            <a:endParaRPr lang="en-GB" sz="1200" dirty="0">
              <a:latin typeface="Tahoma" charset="0"/>
            </a:endParaRPr>
          </a:p>
        </p:txBody>
      </p:sp>
      <p:pic>
        <p:nvPicPr>
          <p:cNvPr id="2" name="Picture 1" descr="GCA_ill11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653136"/>
            <a:ext cx="4139952" cy="165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012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 Box 1027"/>
          <p:cNvSpPr txBox="1">
            <a:spLocks noChangeArrowheads="1"/>
          </p:cNvSpPr>
          <p:nvPr/>
        </p:nvSpPr>
        <p:spPr bwMode="auto">
          <a:xfrm>
            <a:off x="228600" y="304800"/>
            <a:ext cx="86868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 dirty="0">
                <a:latin typeface="Tahoma" charset="0"/>
              </a:rPr>
              <a:t>Literatur</a:t>
            </a:r>
            <a:endParaRPr lang="en-GB" sz="1200" dirty="0">
              <a:latin typeface="Tahoma" charset="0"/>
            </a:endParaRPr>
          </a:p>
        </p:txBody>
      </p:sp>
      <p:sp>
        <p:nvSpPr>
          <p:cNvPr id="45061" name="Text Box 1029"/>
          <p:cNvSpPr txBox="1">
            <a:spLocks noChangeArrowheads="1"/>
          </p:cNvSpPr>
          <p:nvPr/>
        </p:nvSpPr>
        <p:spPr bwMode="auto">
          <a:xfrm>
            <a:off x="8305800" y="6324600"/>
            <a:ext cx="457200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 dirty="0">
                <a:solidFill>
                  <a:schemeClr val="tx1"/>
                </a:solidFill>
              </a:rPr>
              <a:t> </a:t>
            </a:r>
            <a:r>
              <a:rPr lang="de-DE" sz="1400" dirty="0" smtClean="0">
                <a:solidFill>
                  <a:schemeClr val="tx1"/>
                </a:solidFill>
              </a:rPr>
              <a:t> 8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6" name="Text Box 1028"/>
          <p:cNvSpPr txBox="1">
            <a:spLocks noChangeArrowheads="1"/>
          </p:cNvSpPr>
          <p:nvPr/>
        </p:nvSpPr>
        <p:spPr bwMode="auto">
          <a:xfrm>
            <a:off x="228600" y="304800"/>
            <a:ext cx="6477000" cy="615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Bibliography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with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informations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about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the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abbreviations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used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in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the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captions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en-GB" sz="1000" dirty="0" err="1" smtClean="0">
                <a:solidFill>
                  <a:schemeClr val="tx1"/>
                </a:solidFill>
                <a:latin typeface="Tahoma" charset="0"/>
              </a:rPr>
              <a:t>Dreher</a:t>
            </a:r>
            <a:r>
              <a:rPr lang="en-GB" sz="1000" dirty="0" smtClean="0">
                <a:solidFill>
                  <a:schemeClr val="tx1"/>
                </a:solidFill>
                <a:latin typeface="Tahoma" charset="0"/>
              </a:rPr>
              <a:t>, Thomas: History of Computer Art. Chap. Bibliography. In: URL</a:t>
            </a:r>
            <a:r>
              <a:rPr lang="en-GB" sz="1000" dirty="0">
                <a:solidFill>
                  <a:schemeClr val="tx1"/>
                </a:solidFill>
                <a:latin typeface="Tahoma" charset="0"/>
              </a:rPr>
              <a:t>: http://</a:t>
            </a:r>
            <a:r>
              <a:rPr lang="en-GB" sz="1000" dirty="0" err="1">
                <a:solidFill>
                  <a:schemeClr val="tx1"/>
                </a:solidFill>
                <a:latin typeface="Tahoma" charset="0"/>
              </a:rPr>
              <a:t>iasl.uni-muenchen.de</a:t>
            </a:r>
            <a:r>
              <a:rPr lang="en-GB" sz="1000" dirty="0">
                <a:solidFill>
                  <a:schemeClr val="tx1"/>
                </a:solidFill>
                <a:latin typeface="Tahoma" charset="0"/>
              </a:rPr>
              <a:t>/links/GCA-</a:t>
            </a:r>
            <a:r>
              <a:rPr lang="en-GB" sz="1000" dirty="0" err="1">
                <a:solidFill>
                  <a:schemeClr val="tx1"/>
                </a:solidFill>
                <a:latin typeface="Tahoma" charset="0"/>
              </a:rPr>
              <a:t>IXe.html</a:t>
            </a:r>
            <a:endParaRPr lang="en-GB" sz="1000" dirty="0">
              <a:solidFill>
                <a:schemeClr val="tx1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20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Lucida Sans Unicode"/>
      </a:majorFont>
      <a:minorFont>
        <a:latin typeface="Times New Roman"/>
        <a:ea typeface="ＭＳ Ｐゴシック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  <a:ea typeface="ＭＳ Ｐゴシック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  <a:ea typeface="ＭＳ Ｐゴシック" charset="0"/>
            <a:cs typeface="Lucida Sans Unicode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8037</TotalTime>
  <Words>358</Words>
  <Application>Microsoft Macintosh PowerPoint</Application>
  <PresentationFormat>On-screen Show (4:3)</PresentationFormat>
  <Paragraphs>45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Default Design</vt:lpstr>
      <vt:lpstr>History of Computer Art</vt:lpstr>
      <vt:lpstr>Biomorphs</vt:lpstr>
      <vt:lpstr>William Latham</vt:lpstr>
      <vt:lpstr>Karl Sims</vt:lpstr>
      <vt:lpstr>Scott Draves: Electric Sheep, 1999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Partizipation mit Kamera Von der Videokamera zum Kamera-Handy</dc:title>
  <cp:lastModifiedBy>Thomas</cp:lastModifiedBy>
  <cp:revision>374</cp:revision>
  <dcterms:modified xsi:type="dcterms:W3CDTF">2014-04-25T16:46:24Z</dcterms:modified>
</cp:coreProperties>
</file>