
<file path=[Content_Types].xml><?xml version="1.0" encoding="utf-8"?>
<Types xmlns="http://schemas.openxmlformats.org/package/2006/content-types">
  <Default Extension="xml" ContentType="application/xml"/>
  <Default Extension="bin" ContentType="application/vnd.openxmlformats-officedocument.presentationml.printerSettings"/>
  <Default Extension="png" ContentType="image/png"/>
  <Default Extension="gif" ContentType="image/gif"/>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0"/>
  </p:notesMasterIdLst>
  <p:handoutMasterIdLst>
    <p:handoutMasterId r:id="rId11"/>
  </p:handoutMasterIdLst>
  <p:sldIdLst>
    <p:sldId id="256" r:id="rId2"/>
    <p:sldId id="276" r:id="rId3"/>
    <p:sldId id="258" r:id="rId4"/>
    <p:sldId id="259" r:id="rId5"/>
    <p:sldId id="257" r:id="rId6"/>
    <p:sldId id="275" r:id="rId7"/>
    <p:sldId id="260" r:id="rId8"/>
    <p:sldId id="274" r:id="rId9"/>
  </p:sldIdLst>
  <p:sldSz cx="9144000" cy="6858000" type="screen4x3"/>
  <p:notesSz cx="6858000" cy="9144000"/>
  <p:defaultTextStyle>
    <a:defPPr>
      <a:defRPr lang="en-GB"/>
    </a:defPPr>
    <a:lvl1pPr algn="l" defTabSz="449263" rtl="0" fontAlgn="base">
      <a:lnSpc>
        <a:spcPct val="90000"/>
      </a:lnSpc>
      <a:spcBef>
        <a:spcPct val="0"/>
      </a:spcBef>
      <a:spcAft>
        <a:spcPct val="0"/>
      </a:spcAft>
      <a:buClr>
        <a:srgbClr val="000000"/>
      </a:buClr>
      <a:buSzPct val="100000"/>
      <a:buFont typeface="Times New Roman" charset="0"/>
      <a:defRPr sz="2400" kern="1200">
        <a:solidFill>
          <a:schemeClr val="bg1"/>
        </a:solidFill>
        <a:latin typeface="Times New Roman" charset="0"/>
        <a:ea typeface="ＭＳ Ｐゴシック" charset="0"/>
        <a:cs typeface="Lucida Sans Unicode" charset="0"/>
      </a:defRPr>
    </a:lvl1pPr>
    <a:lvl2pPr marL="457200" algn="l" defTabSz="449263" rtl="0" fontAlgn="base">
      <a:lnSpc>
        <a:spcPct val="90000"/>
      </a:lnSpc>
      <a:spcBef>
        <a:spcPct val="0"/>
      </a:spcBef>
      <a:spcAft>
        <a:spcPct val="0"/>
      </a:spcAft>
      <a:buClr>
        <a:srgbClr val="000000"/>
      </a:buClr>
      <a:buSzPct val="100000"/>
      <a:buFont typeface="Times New Roman" charset="0"/>
      <a:defRPr sz="2400" kern="1200">
        <a:solidFill>
          <a:schemeClr val="bg1"/>
        </a:solidFill>
        <a:latin typeface="Times New Roman" charset="0"/>
        <a:ea typeface="ＭＳ Ｐゴシック" charset="0"/>
        <a:cs typeface="Lucida Sans Unicode" charset="0"/>
      </a:defRPr>
    </a:lvl2pPr>
    <a:lvl3pPr marL="914400" algn="l" defTabSz="449263" rtl="0" fontAlgn="base">
      <a:lnSpc>
        <a:spcPct val="90000"/>
      </a:lnSpc>
      <a:spcBef>
        <a:spcPct val="0"/>
      </a:spcBef>
      <a:spcAft>
        <a:spcPct val="0"/>
      </a:spcAft>
      <a:buClr>
        <a:srgbClr val="000000"/>
      </a:buClr>
      <a:buSzPct val="100000"/>
      <a:buFont typeface="Times New Roman" charset="0"/>
      <a:defRPr sz="2400" kern="1200">
        <a:solidFill>
          <a:schemeClr val="bg1"/>
        </a:solidFill>
        <a:latin typeface="Times New Roman" charset="0"/>
        <a:ea typeface="ＭＳ Ｐゴシック" charset="0"/>
        <a:cs typeface="Lucida Sans Unicode" charset="0"/>
      </a:defRPr>
    </a:lvl3pPr>
    <a:lvl4pPr marL="1371600" algn="l" defTabSz="449263" rtl="0" fontAlgn="base">
      <a:lnSpc>
        <a:spcPct val="90000"/>
      </a:lnSpc>
      <a:spcBef>
        <a:spcPct val="0"/>
      </a:spcBef>
      <a:spcAft>
        <a:spcPct val="0"/>
      </a:spcAft>
      <a:buClr>
        <a:srgbClr val="000000"/>
      </a:buClr>
      <a:buSzPct val="100000"/>
      <a:buFont typeface="Times New Roman" charset="0"/>
      <a:defRPr sz="2400" kern="1200">
        <a:solidFill>
          <a:schemeClr val="bg1"/>
        </a:solidFill>
        <a:latin typeface="Times New Roman" charset="0"/>
        <a:ea typeface="ＭＳ Ｐゴシック" charset="0"/>
        <a:cs typeface="Lucida Sans Unicode" charset="0"/>
      </a:defRPr>
    </a:lvl4pPr>
    <a:lvl5pPr marL="1828800" algn="l" defTabSz="449263" rtl="0" fontAlgn="base">
      <a:lnSpc>
        <a:spcPct val="90000"/>
      </a:lnSpc>
      <a:spcBef>
        <a:spcPct val="0"/>
      </a:spcBef>
      <a:spcAft>
        <a:spcPct val="0"/>
      </a:spcAft>
      <a:buClr>
        <a:srgbClr val="000000"/>
      </a:buClr>
      <a:buSzPct val="100000"/>
      <a:buFont typeface="Times New Roman" charset="0"/>
      <a:defRPr sz="2400" kern="1200">
        <a:solidFill>
          <a:schemeClr val="bg1"/>
        </a:solidFill>
        <a:latin typeface="Times New Roman" charset="0"/>
        <a:ea typeface="ＭＳ Ｐゴシック" charset="0"/>
        <a:cs typeface="Lucida Sans Unicode" charset="0"/>
      </a:defRPr>
    </a:lvl5pPr>
    <a:lvl6pPr marL="2286000" algn="l" defTabSz="457200" rtl="0" eaLnBrk="1" latinLnBrk="0" hangingPunct="1">
      <a:defRPr sz="2400" kern="1200">
        <a:solidFill>
          <a:schemeClr val="bg1"/>
        </a:solidFill>
        <a:latin typeface="Times New Roman" charset="0"/>
        <a:ea typeface="ＭＳ Ｐゴシック" charset="0"/>
        <a:cs typeface="Lucida Sans Unicode" charset="0"/>
      </a:defRPr>
    </a:lvl6pPr>
    <a:lvl7pPr marL="2743200" algn="l" defTabSz="457200" rtl="0" eaLnBrk="1" latinLnBrk="0" hangingPunct="1">
      <a:defRPr sz="2400" kern="1200">
        <a:solidFill>
          <a:schemeClr val="bg1"/>
        </a:solidFill>
        <a:latin typeface="Times New Roman" charset="0"/>
        <a:ea typeface="ＭＳ Ｐゴシック" charset="0"/>
        <a:cs typeface="Lucida Sans Unicode" charset="0"/>
      </a:defRPr>
    </a:lvl7pPr>
    <a:lvl8pPr marL="3200400" algn="l" defTabSz="457200" rtl="0" eaLnBrk="1" latinLnBrk="0" hangingPunct="1">
      <a:defRPr sz="2400" kern="1200">
        <a:solidFill>
          <a:schemeClr val="bg1"/>
        </a:solidFill>
        <a:latin typeface="Times New Roman" charset="0"/>
        <a:ea typeface="ＭＳ Ｐゴシック" charset="0"/>
        <a:cs typeface="Lucida Sans Unicode" charset="0"/>
      </a:defRPr>
    </a:lvl8pPr>
    <a:lvl9pPr marL="3657600" algn="l" defTabSz="457200" rtl="0" eaLnBrk="1" latinLnBrk="0" hangingPunct="1">
      <a:defRPr sz="2400" kern="1200">
        <a:solidFill>
          <a:schemeClr val="bg1"/>
        </a:solidFill>
        <a:latin typeface="Times New Roman" charset="0"/>
        <a:ea typeface="ＭＳ Ｐゴシック" charset="0"/>
        <a:cs typeface="Lucida Sans Unicode"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9" autoAdjust="0"/>
    <p:restoredTop sz="94660" autoAdjust="0"/>
  </p:normalViewPr>
  <p:slideViewPr>
    <p:cSldViewPr>
      <p:cViewPr varScale="1">
        <p:scale>
          <a:sx n="145" d="100"/>
          <a:sy n="145" d="100"/>
        </p:scale>
        <p:origin x="-1400" y="-104"/>
      </p:cViewPr>
      <p:guideLst>
        <p:guide orient="horz" pos="2160"/>
        <p:guide pos="2880"/>
      </p:guideLst>
    </p:cSldViewPr>
  </p:slideViewPr>
  <p:outlineViewPr>
    <p:cViewPr varScale="1">
      <p:scale>
        <a:sx n="170" d="200"/>
        <a:sy n="170" d="2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9" d="100"/>
          <a:sy n="59" d="100"/>
        </p:scale>
        <p:origin x="-175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handoutMaster" Target="handoutMasters/handoutMaster1.xml"/><Relationship Id="rId12" Type="http://schemas.openxmlformats.org/officeDocument/2006/relationships/printerSettings" Target="printerSettings/printerSettings1.bin"/><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a:defRPr sz="1200"/>
            </a:lvl1pPr>
          </a:lstStyle>
          <a:p>
            <a:endParaRPr lang="en-GB"/>
          </a:p>
        </p:txBody>
      </p:sp>
      <p:sp>
        <p:nvSpPr>
          <p:cNvPr id="38915" name="Rectangle 3"/>
          <p:cNvSpPr>
            <a:spLocks noGrp="1" noChangeArrowheads="1"/>
          </p:cNvSpPr>
          <p:nvPr>
            <p:ph type="dt" sz="quarter"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algn="r">
              <a:defRPr sz="1200"/>
            </a:lvl1pPr>
          </a:lstStyle>
          <a:p>
            <a:endParaRPr lang="en-GB"/>
          </a:p>
        </p:txBody>
      </p:sp>
      <p:sp>
        <p:nvSpPr>
          <p:cNvPr id="38916" name="Rectangle 4"/>
          <p:cNvSpPr>
            <a:spLocks noGrp="1" noChangeArrowheads="1"/>
          </p:cNvSpPr>
          <p:nvPr>
            <p:ph type="ftr" sz="quarter" idx="2"/>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b" anchorCtr="0" compatLnSpc="1">
            <a:prstTxWarp prst="textNoShape">
              <a:avLst/>
            </a:prstTxWarp>
          </a:bodyPr>
          <a:lstStyle>
            <a:lvl1pPr>
              <a:defRPr sz="1200"/>
            </a:lvl1pPr>
          </a:lstStyle>
          <a:p>
            <a:endParaRPr lang="en-GB"/>
          </a:p>
        </p:txBody>
      </p:sp>
      <p:sp>
        <p:nvSpPr>
          <p:cNvPr id="38917" name="Rectangle 5"/>
          <p:cNvSpPr>
            <a:spLocks noGrp="1" noChangeArrowheads="1"/>
          </p:cNvSpPr>
          <p:nvPr>
            <p:ph type="sldNum" sz="quarter" idx="3"/>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b" anchorCtr="0" compatLnSpc="1">
            <a:prstTxWarp prst="textNoShape">
              <a:avLst/>
            </a:prstTxWarp>
          </a:bodyPr>
          <a:lstStyle>
            <a:lvl1pPr algn="r">
              <a:defRPr sz="1200"/>
            </a:lvl1pPr>
          </a:lstStyle>
          <a:p>
            <a:fld id="{65DB4079-58C7-3E4E-8546-B35AD5068AB3}" type="slidenum">
              <a:rPr lang="en-GB"/>
              <a:pPr/>
              <a:t>‹#›</a:t>
            </a:fld>
            <a:endParaRPr lang="en-GB"/>
          </a:p>
        </p:txBody>
      </p:sp>
    </p:spTree>
    <p:extLst>
      <p:ext uri="{BB962C8B-B14F-4D97-AF65-F5344CB8AC3E}">
        <p14:creationId xmlns:p14="http://schemas.microsoft.com/office/powerpoint/2010/main" val="3110801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9" name="AutoShape 1"/>
          <p:cNvSpPr>
            <a:spLocks noChangeArrowheads="1"/>
          </p:cNvSpPr>
          <p:nvPr/>
        </p:nvSpPr>
        <p:spPr bwMode="auto">
          <a:xfrm>
            <a:off x="0" y="0"/>
            <a:ext cx="6858000" cy="9144000"/>
          </a:xfrm>
          <a:prstGeom prst="roundRect">
            <a:avLst>
              <a:gd name="adj" fmla="val 23"/>
            </a:avLst>
          </a:prstGeom>
          <a:solidFill>
            <a:srgbClr val="FFFFFF"/>
          </a:solidFill>
          <a:ln>
            <a:noFill/>
          </a:ln>
          <a:effectLst/>
          <a:extLst>
            <a:ext uri="{91240B29-F687-4f45-9708-019B960494DF}">
              <a14:hiddenLine xmlns:a14="http://schemas.microsoft.com/office/drawing/2010/main" w="9360">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050" name="AutoShape 2"/>
          <p:cNvSpPr>
            <a:spLocks noChangeArrowheads="1"/>
          </p:cNvSpPr>
          <p:nvPr/>
        </p:nvSpPr>
        <p:spPr bwMode="auto">
          <a:xfrm>
            <a:off x="0" y="0"/>
            <a:ext cx="6858000" cy="9144000"/>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051" name="Rectangle 3"/>
          <p:cNvSpPr>
            <a:spLocks noGrp="1" noChangeArrowheads="1"/>
          </p:cNvSpPr>
          <p:nvPr>
            <p:ph type="hdr"/>
          </p:nvPr>
        </p:nvSpPr>
        <p:spPr bwMode="auto">
          <a:xfrm>
            <a:off x="0" y="0"/>
            <a:ext cx="2968625"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0000" tIns="46800" rIns="90000" bIns="46800" numCol="1" anchor="t" anchorCtr="0" compatLnSpc="1">
            <a:prstTxWarp prst="textNoShape">
              <a:avLst/>
            </a:prstTxWarp>
          </a:bodyPr>
          <a:lstStyle>
            <a:lvl1pPr>
              <a:lnSpc>
                <a:spcPct val="1000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defRPr>
            </a:lvl1pPr>
          </a:lstStyle>
          <a:p>
            <a:endParaRPr lang="en-GB"/>
          </a:p>
        </p:txBody>
      </p:sp>
      <p:sp>
        <p:nvSpPr>
          <p:cNvPr id="2052" name="Rectangle 4"/>
          <p:cNvSpPr>
            <a:spLocks noGrp="1" noChangeArrowheads="1"/>
          </p:cNvSpPr>
          <p:nvPr>
            <p:ph type="dt"/>
          </p:nvPr>
        </p:nvSpPr>
        <p:spPr bwMode="auto">
          <a:xfrm>
            <a:off x="3886200" y="0"/>
            <a:ext cx="2968625"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0000" tIns="46800" rIns="90000" bIns="46800" numCol="1" anchor="t" anchorCtr="0" compatLnSpc="1">
            <a:prstTxWarp prst="textNoShape">
              <a:avLst/>
            </a:prstTxWarp>
          </a:bodyPr>
          <a:lstStyle>
            <a:lvl1pPr algn="r">
              <a:lnSpc>
                <a:spcPct val="1000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defRPr>
            </a:lvl1pPr>
          </a:lstStyle>
          <a:p>
            <a:endParaRPr lang="en-GB"/>
          </a:p>
        </p:txBody>
      </p:sp>
      <p:sp>
        <p:nvSpPr>
          <p:cNvPr id="2053" name="Rectangle 5"/>
          <p:cNvSpPr>
            <a:spLocks noGrp="1" noRot="1" noChangeAspect="1" noChangeArrowheads="1"/>
          </p:cNvSpPr>
          <p:nvPr>
            <p:ph type="sldImg"/>
          </p:nvPr>
        </p:nvSpPr>
        <p:spPr bwMode="auto">
          <a:xfrm>
            <a:off x="1143000" y="685800"/>
            <a:ext cx="4568825" cy="3427413"/>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sp>
      <p:sp>
        <p:nvSpPr>
          <p:cNvPr id="2054" name="Rectangle 6"/>
          <p:cNvSpPr>
            <a:spLocks noGrp="1" noChangeArrowheads="1"/>
          </p:cNvSpPr>
          <p:nvPr>
            <p:ph type="body"/>
          </p:nvPr>
        </p:nvSpPr>
        <p:spPr bwMode="auto">
          <a:xfrm>
            <a:off x="914400" y="4343400"/>
            <a:ext cx="5026025"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0000" tIns="46800" rIns="90000" bIns="46800" numCol="1" anchor="t" anchorCtr="0" compatLnSpc="1">
            <a:prstTxWarp prst="textNoShape">
              <a:avLst/>
            </a:prstTxWarp>
          </a:bodyPr>
          <a:lstStyle/>
          <a:p>
            <a:pPr lvl="0"/>
            <a:endParaRPr lang="de-DE"/>
          </a:p>
        </p:txBody>
      </p:sp>
      <p:sp>
        <p:nvSpPr>
          <p:cNvPr id="2055" name="Rectangle 7"/>
          <p:cNvSpPr>
            <a:spLocks noGrp="1" noChangeArrowheads="1"/>
          </p:cNvSpPr>
          <p:nvPr>
            <p:ph type="ftr"/>
          </p:nvPr>
        </p:nvSpPr>
        <p:spPr bwMode="auto">
          <a:xfrm>
            <a:off x="0" y="8686800"/>
            <a:ext cx="2968625"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0000" tIns="46800" rIns="90000" bIns="46800" numCol="1" anchor="b" anchorCtr="0" compatLnSpc="1">
            <a:prstTxWarp prst="textNoShape">
              <a:avLst/>
            </a:prstTxWarp>
          </a:bodyPr>
          <a:lstStyle>
            <a:lvl1pPr>
              <a:lnSpc>
                <a:spcPct val="1000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defRPr>
            </a:lvl1pPr>
          </a:lstStyle>
          <a:p>
            <a:endParaRPr lang="en-GB"/>
          </a:p>
        </p:txBody>
      </p:sp>
      <p:sp>
        <p:nvSpPr>
          <p:cNvPr id="2056" name="Rectangle 8"/>
          <p:cNvSpPr>
            <a:spLocks noGrp="1" noChangeArrowheads="1"/>
          </p:cNvSpPr>
          <p:nvPr>
            <p:ph type="sldNum"/>
          </p:nvPr>
        </p:nvSpPr>
        <p:spPr bwMode="auto">
          <a:xfrm>
            <a:off x="3886200" y="8686800"/>
            <a:ext cx="2968625" cy="45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0000" tIns="46800" rIns="90000" bIns="46800" numCol="1" anchor="b" anchorCtr="0" compatLnSpc="1">
            <a:prstTxWarp prst="textNoShape">
              <a:avLst/>
            </a:prstTxWarp>
          </a:bodyPr>
          <a:lstStyle>
            <a:lvl1pPr algn="r">
              <a:lnSpc>
                <a:spcPct val="1000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defRPr>
            </a:lvl1pPr>
          </a:lstStyle>
          <a:p>
            <a:fld id="{44DF1352-EEC7-C041-B8E7-F2EF95F5CD0A}" type="slidenum">
              <a:rPr lang="en-GB"/>
              <a:pPr/>
              <a:t>‹#›</a:t>
            </a:fld>
            <a:endParaRPr lang="en-GB"/>
          </a:p>
        </p:txBody>
      </p:sp>
    </p:spTree>
    <p:extLst>
      <p:ext uri="{BB962C8B-B14F-4D97-AF65-F5344CB8AC3E}">
        <p14:creationId xmlns:p14="http://schemas.microsoft.com/office/powerpoint/2010/main" val="718117621"/>
      </p:ext>
    </p:extLst>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charset="0"/>
        <a:ea typeface="ＭＳ Ｐゴシック" charset="0"/>
        <a:cs typeface="+mn-cs"/>
      </a:defRPr>
    </a:lvl1pPr>
    <a:lvl2pPr marL="742950" indent="-285750" algn="l" defTabSz="449263"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charset="0"/>
        <a:ea typeface="ＭＳ Ｐゴシック" charset="0"/>
        <a:cs typeface="+mn-cs"/>
      </a:defRPr>
    </a:lvl2pPr>
    <a:lvl3pPr marL="1143000" indent="-228600" algn="l" defTabSz="449263"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charset="0"/>
        <a:ea typeface="ＭＳ Ｐゴシック" charset="0"/>
        <a:cs typeface="+mn-cs"/>
      </a:defRPr>
    </a:lvl3pPr>
    <a:lvl4pPr marL="1600200" indent="-228600" algn="l" defTabSz="449263"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charset="0"/>
        <a:ea typeface="ＭＳ Ｐゴシック" charset="0"/>
        <a:cs typeface="+mn-cs"/>
      </a:defRPr>
    </a:lvl4pPr>
    <a:lvl5pPr marL="2057400" indent="-228600" algn="l" defTabSz="449263"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8"/>
          <p:cNvSpPr>
            <a:spLocks noGrp="1" noChangeArrowheads="1"/>
          </p:cNvSpPr>
          <p:nvPr>
            <p:ph type="sldNum"/>
          </p:nvPr>
        </p:nvSpPr>
        <p:spPr>
          <a:ln/>
        </p:spPr>
        <p:txBody>
          <a:bodyPr/>
          <a:lstStyle/>
          <a:p>
            <a:fld id="{5E30C221-263E-C248-9130-9411936DC62F}" type="slidenum">
              <a:rPr lang="en-GB"/>
              <a:pPr/>
              <a:t>1</a:t>
            </a:fld>
            <a:endParaRPr lang="en-GB"/>
          </a:p>
        </p:txBody>
      </p:sp>
      <p:sp>
        <p:nvSpPr>
          <p:cNvPr id="20481" name="Text Box 1"/>
          <p:cNvSpPr txBox="1">
            <a:spLocks noChangeArrowheads="1"/>
          </p:cNvSpPr>
          <p:nvPr/>
        </p:nvSpPr>
        <p:spPr bwMode="auto">
          <a:xfrm>
            <a:off x="1143000" y="685800"/>
            <a:ext cx="4572000" cy="3429000"/>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0482" name="Text Box 2"/>
          <p:cNvSpPr txBox="1">
            <a:spLocks noGrp="1" noChangeArrowheads="1"/>
          </p:cNvSpPr>
          <p:nvPr>
            <p:ph type="body"/>
          </p:nvPr>
        </p:nvSpPr>
        <p:spPr bwMode="auto">
          <a:xfrm>
            <a:off x="914400" y="4343400"/>
            <a:ext cx="5027613"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de-DE"/>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8"/>
          <p:cNvSpPr>
            <a:spLocks noGrp="1" noChangeArrowheads="1"/>
          </p:cNvSpPr>
          <p:nvPr>
            <p:ph type="sldNum"/>
          </p:nvPr>
        </p:nvSpPr>
        <p:spPr>
          <a:ln/>
        </p:spPr>
        <p:txBody>
          <a:bodyPr/>
          <a:lstStyle/>
          <a:p>
            <a:fld id="{845803BE-D05D-C04E-9EA5-9C237D6F7ACA}" type="slidenum">
              <a:rPr lang="en-GB"/>
              <a:pPr/>
              <a:t>2</a:t>
            </a:fld>
            <a:endParaRPr lang="en-GB"/>
          </a:p>
        </p:txBody>
      </p:sp>
      <p:sp>
        <p:nvSpPr>
          <p:cNvPr id="21505" name="Text Box 1"/>
          <p:cNvSpPr txBox="1">
            <a:spLocks noChangeArrowheads="1"/>
          </p:cNvSpPr>
          <p:nvPr/>
        </p:nvSpPr>
        <p:spPr bwMode="auto">
          <a:xfrm>
            <a:off x="1143000" y="685800"/>
            <a:ext cx="4572000" cy="3429000"/>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1506" name="Text Box 2"/>
          <p:cNvSpPr txBox="1">
            <a:spLocks noGrp="1" noChangeArrowheads="1"/>
          </p:cNvSpPr>
          <p:nvPr>
            <p:ph type="body"/>
          </p:nvPr>
        </p:nvSpPr>
        <p:spPr bwMode="auto">
          <a:xfrm>
            <a:off x="914400" y="4343400"/>
            <a:ext cx="5027613"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de-DE"/>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8"/>
          <p:cNvSpPr>
            <a:spLocks noGrp="1" noChangeArrowheads="1"/>
          </p:cNvSpPr>
          <p:nvPr>
            <p:ph type="sldNum"/>
          </p:nvPr>
        </p:nvSpPr>
        <p:spPr>
          <a:ln/>
        </p:spPr>
        <p:txBody>
          <a:bodyPr/>
          <a:lstStyle/>
          <a:p>
            <a:fld id="{C52FE6E6-01DF-B54C-B7AE-AF17139A9C90}" type="slidenum">
              <a:rPr lang="en-GB"/>
              <a:pPr/>
              <a:t>3</a:t>
            </a:fld>
            <a:endParaRPr lang="en-GB"/>
          </a:p>
        </p:txBody>
      </p:sp>
      <p:sp>
        <p:nvSpPr>
          <p:cNvPr id="22529" name="Text Box 1"/>
          <p:cNvSpPr txBox="1">
            <a:spLocks noChangeArrowheads="1"/>
          </p:cNvSpPr>
          <p:nvPr/>
        </p:nvSpPr>
        <p:spPr bwMode="auto">
          <a:xfrm>
            <a:off x="1143000" y="685800"/>
            <a:ext cx="4572000" cy="3429000"/>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2530" name="Text Box 2"/>
          <p:cNvSpPr txBox="1">
            <a:spLocks noGrp="1" noChangeArrowheads="1"/>
          </p:cNvSpPr>
          <p:nvPr>
            <p:ph type="body"/>
          </p:nvPr>
        </p:nvSpPr>
        <p:spPr bwMode="auto">
          <a:xfrm>
            <a:off x="914400" y="4343400"/>
            <a:ext cx="5027613"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de-DE"/>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8"/>
          <p:cNvSpPr>
            <a:spLocks noGrp="1" noChangeArrowheads="1"/>
          </p:cNvSpPr>
          <p:nvPr>
            <p:ph type="sldNum"/>
          </p:nvPr>
        </p:nvSpPr>
        <p:spPr>
          <a:ln/>
        </p:spPr>
        <p:txBody>
          <a:bodyPr/>
          <a:lstStyle/>
          <a:p>
            <a:fld id="{514279E2-532F-BA43-9CD6-E1FF1AD740AC}" type="slidenum">
              <a:rPr lang="en-GB"/>
              <a:pPr/>
              <a:t>4</a:t>
            </a:fld>
            <a:endParaRPr lang="en-GB"/>
          </a:p>
        </p:txBody>
      </p:sp>
      <p:sp>
        <p:nvSpPr>
          <p:cNvPr id="23553" name="Text Box 1"/>
          <p:cNvSpPr txBox="1">
            <a:spLocks noChangeArrowheads="1"/>
          </p:cNvSpPr>
          <p:nvPr/>
        </p:nvSpPr>
        <p:spPr bwMode="auto">
          <a:xfrm>
            <a:off x="1143000" y="685800"/>
            <a:ext cx="4572000" cy="3429000"/>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3554" name="Text Box 2"/>
          <p:cNvSpPr txBox="1">
            <a:spLocks noGrp="1" noChangeArrowheads="1"/>
          </p:cNvSpPr>
          <p:nvPr>
            <p:ph type="body"/>
          </p:nvPr>
        </p:nvSpPr>
        <p:spPr bwMode="auto">
          <a:xfrm>
            <a:off x="914400" y="4343400"/>
            <a:ext cx="5027613"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de-DE"/>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8"/>
          <p:cNvSpPr>
            <a:spLocks noGrp="1" noChangeArrowheads="1"/>
          </p:cNvSpPr>
          <p:nvPr>
            <p:ph type="sldNum"/>
          </p:nvPr>
        </p:nvSpPr>
        <p:spPr>
          <a:ln/>
        </p:spPr>
        <p:txBody>
          <a:bodyPr/>
          <a:lstStyle/>
          <a:p>
            <a:fld id="{845803BE-D05D-C04E-9EA5-9C237D6F7ACA}" type="slidenum">
              <a:rPr lang="en-GB"/>
              <a:pPr/>
              <a:t>5</a:t>
            </a:fld>
            <a:endParaRPr lang="en-GB"/>
          </a:p>
        </p:txBody>
      </p:sp>
      <p:sp>
        <p:nvSpPr>
          <p:cNvPr id="21505" name="Text Box 1"/>
          <p:cNvSpPr txBox="1">
            <a:spLocks noChangeArrowheads="1"/>
          </p:cNvSpPr>
          <p:nvPr/>
        </p:nvSpPr>
        <p:spPr bwMode="auto">
          <a:xfrm>
            <a:off x="1143000" y="685800"/>
            <a:ext cx="4572000" cy="3429000"/>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1506" name="Text Box 2"/>
          <p:cNvSpPr txBox="1">
            <a:spLocks noGrp="1" noChangeArrowheads="1"/>
          </p:cNvSpPr>
          <p:nvPr>
            <p:ph type="body"/>
          </p:nvPr>
        </p:nvSpPr>
        <p:spPr bwMode="auto">
          <a:xfrm>
            <a:off x="914400" y="4343400"/>
            <a:ext cx="5027613"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de-DE"/>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8"/>
          <p:cNvSpPr>
            <a:spLocks noGrp="1" noChangeArrowheads="1"/>
          </p:cNvSpPr>
          <p:nvPr>
            <p:ph type="sldNum"/>
          </p:nvPr>
        </p:nvSpPr>
        <p:spPr>
          <a:ln/>
        </p:spPr>
        <p:txBody>
          <a:bodyPr/>
          <a:lstStyle/>
          <a:p>
            <a:fld id="{845803BE-D05D-C04E-9EA5-9C237D6F7ACA}" type="slidenum">
              <a:rPr lang="en-GB"/>
              <a:pPr/>
              <a:t>6</a:t>
            </a:fld>
            <a:endParaRPr lang="en-GB"/>
          </a:p>
        </p:txBody>
      </p:sp>
      <p:sp>
        <p:nvSpPr>
          <p:cNvPr id="21505" name="Text Box 1"/>
          <p:cNvSpPr txBox="1">
            <a:spLocks noChangeArrowheads="1"/>
          </p:cNvSpPr>
          <p:nvPr/>
        </p:nvSpPr>
        <p:spPr bwMode="auto">
          <a:xfrm>
            <a:off x="1143000" y="685800"/>
            <a:ext cx="4572000" cy="3429000"/>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1506" name="Text Box 2"/>
          <p:cNvSpPr txBox="1">
            <a:spLocks noGrp="1" noChangeArrowheads="1"/>
          </p:cNvSpPr>
          <p:nvPr>
            <p:ph type="body"/>
          </p:nvPr>
        </p:nvSpPr>
        <p:spPr bwMode="auto">
          <a:xfrm>
            <a:off x="914400" y="4343400"/>
            <a:ext cx="5027613"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de-DE"/>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8"/>
          <p:cNvSpPr>
            <a:spLocks noGrp="1" noChangeArrowheads="1"/>
          </p:cNvSpPr>
          <p:nvPr>
            <p:ph type="sldNum"/>
          </p:nvPr>
        </p:nvSpPr>
        <p:spPr>
          <a:ln/>
        </p:spPr>
        <p:txBody>
          <a:bodyPr/>
          <a:lstStyle/>
          <a:p>
            <a:fld id="{3091DEF3-5C72-D849-B37F-B250D2550F91}" type="slidenum">
              <a:rPr lang="en-GB"/>
              <a:pPr/>
              <a:t>7</a:t>
            </a:fld>
            <a:endParaRPr lang="en-GB"/>
          </a:p>
        </p:txBody>
      </p:sp>
      <p:sp>
        <p:nvSpPr>
          <p:cNvPr id="24577" name="Text Box 1"/>
          <p:cNvSpPr txBox="1">
            <a:spLocks noChangeArrowheads="1"/>
          </p:cNvSpPr>
          <p:nvPr/>
        </p:nvSpPr>
        <p:spPr bwMode="auto">
          <a:xfrm>
            <a:off x="1143000" y="685800"/>
            <a:ext cx="4572000" cy="3429000"/>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4578" name="Text Box 2"/>
          <p:cNvSpPr txBox="1">
            <a:spLocks noGrp="1" noChangeArrowheads="1"/>
          </p:cNvSpPr>
          <p:nvPr>
            <p:ph type="body"/>
          </p:nvPr>
        </p:nvSpPr>
        <p:spPr bwMode="auto">
          <a:xfrm>
            <a:off x="914400" y="4343400"/>
            <a:ext cx="5027613"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de-DE"/>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8"/>
          <p:cNvSpPr>
            <a:spLocks noGrp="1" noChangeArrowheads="1"/>
          </p:cNvSpPr>
          <p:nvPr>
            <p:ph type="sldNum"/>
          </p:nvPr>
        </p:nvSpPr>
        <p:spPr>
          <a:ln/>
        </p:spPr>
        <p:txBody>
          <a:bodyPr/>
          <a:lstStyle/>
          <a:p>
            <a:fld id="{F03EB5C4-6BFA-DA4C-8F2C-022D4F7AACB6}" type="slidenum">
              <a:rPr lang="en-GB"/>
              <a:pPr/>
              <a:t>8</a:t>
            </a:fld>
            <a:endParaRPr lang="en-GB"/>
          </a:p>
        </p:txBody>
      </p:sp>
      <p:sp>
        <p:nvSpPr>
          <p:cNvPr id="46082" name="Rectangle 2"/>
          <p:cNvSpPr>
            <a:spLocks noGrp="1" noRot="1" noChangeAspect="1" noChangeArrowheads="1" noTextEdit="1"/>
          </p:cNvSpPr>
          <p:nvPr>
            <p:ph type="sldImg"/>
          </p:nvPr>
        </p:nvSpPr>
        <p:spPr>
          <a:ln/>
        </p:spPr>
      </p:sp>
      <p:sp>
        <p:nvSpPr>
          <p:cNvPr id="46083" name="Rectangle 3"/>
          <p:cNvSpPr>
            <a:spLocks noGrp="1" noChangeArrowheads="1"/>
          </p:cNvSpPr>
          <p:nvPr>
            <p:ph type="body" idx="1"/>
          </p:nvPr>
        </p:nvSpPr>
        <p:spPr/>
        <p:txBody>
          <a:bodyPr/>
          <a:lstStyle/>
          <a:p>
            <a:endParaRPr lang="de-DE"/>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de-DE"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smtClean="0"/>
              <a:t>Click to edit Master subtitle style</a:t>
            </a:r>
            <a:endParaRPr lang="en-US"/>
          </a:p>
        </p:txBody>
      </p:sp>
      <p:sp>
        <p:nvSpPr>
          <p:cNvPr id="4" name="Date Placeholder 3"/>
          <p:cNvSpPr>
            <a:spLocks noGrp="1"/>
          </p:cNvSpPr>
          <p:nvPr>
            <p:ph type="dt" idx="10"/>
          </p:nvPr>
        </p:nvSpPr>
        <p:spPr/>
        <p:txBody>
          <a:bodyPr/>
          <a:lstStyle>
            <a:lvl1pPr>
              <a:defRPr/>
            </a:lvl1pPr>
          </a:lstStyle>
          <a:p>
            <a:endParaRPr lang="en-GB"/>
          </a:p>
        </p:txBody>
      </p:sp>
      <p:sp>
        <p:nvSpPr>
          <p:cNvPr id="5" name="Footer Placeholder 4"/>
          <p:cNvSpPr>
            <a:spLocks noGrp="1"/>
          </p:cNvSpPr>
          <p:nvPr>
            <p:ph type="ftr" idx="11"/>
          </p:nvPr>
        </p:nvSpPr>
        <p:spPr/>
        <p:txBody>
          <a:bodyPr/>
          <a:lstStyle>
            <a:lvl1pPr>
              <a:defRPr/>
            </a:lvl1pPr>
          </a:lstStyle>
          <a:p>
            <a:endParaRPr lang="en-GB"/>
          </a:p>
        </p:txBody>
      </p:sp>
      <p:sp>
        <p:nvSpPr>
          <p:cNvPr id="6" name="Slide Number Placeholder 5"/>
          <p:cNvSpPr>
            <a:spLocks noGrp="1"/>
          </p:cNvSpPr>
          <p:nvPr>
            <p:ph type="sldNum" idx="12"/>
          </p:nvPr>
        </p:nvSpPr>
        <p:spPr/>
        <p:txBody>
          <a:bodyPr/>
          <a:lstStyle>
            <a:lvl1pPr>
              <a:defRPr/>
            </a:lvl1pPr>
          </a:lstStyle>
          <a:p>
            <a:fld id="{B217F9F5-7165-6941-BA7D-B94418CCCF74}" type="slidenum">
              <a:rPr lang="en-GB"/>
              <a:pPr/>
              <a:t>‹#›</a:t>
            </a:fld>
            <a:endParaRPr lang="en-GB"/>
          </a:p>
        </p:txBody>
      </p:sp>
    </p:spTree>
    <p:extLst>
      <p:ext uri="{BB962C8B-B14F-4D97-AF65-F5344CB8AC3E}">
        <p14:creationId xmlns:p14="http://schemas.microsoft.com/office/powerpoint/2010/main" val="1045351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de-DE" smtClean="0"/>
              <a:t>Click to edit Master text styles</a:t>
            </a:r>
          </a:p>
          <a:p>
            <a:pPr lvl="1"/>
            <a:r>
              <a:rPr lang="de-DE" smtClean="0"/>
              <a:t>Second level</a:t>
            </a:r>
          </a:p>
          <a:p>
            <a:pPr lvl="2"/>
            <a:r>
              <a:rPr lang="de-DE" smtClean="0"/>
              <a:t>Third level</a:t>
            </a:r>
          </a:p>
          <a:p>
            <a:pPr lvl="3"/>
            <a:r>
              <a:rPr lang="de-DE" smtClean="0"/>
              <a:t>Fourth level</a:t>
            </a:r>
          </a:p>
          <a:p>
            <a:pPr lvl="4"/>
            <a:r>
              <a:rPr lang="de-DE" smtClean="0"/>
              <a:t>Fifth level</a:t>
            </a:r>
            <a:endParaRPr lang="en-US"/>
          </a:p>
        </p:txBody>
      </p:sp>
      <p:sp>
        <p:nvSpPr>
          <p:cNvPr id="4" name="Date Placeholder 3"/>
          <p:cNvSpPr>
            <a:spLocks noGrp="1"/>
          </p:cNvSpPr>
          <p:nvPr>
            <p:ph type="dt" idx="10"/>
          </p:nvPr>
        </p:nvSpPr>
        <p:spPr/>
        <p:txBody>
          <a:bodyPr/>
          <a:lstStyle>
            <a:lvl1pPr>
              <a:defRPr/>
            </a:lvl1pPr>
          </a:lstStyle>
          <a:p>
            <a:endParaRPr lang="en-GB"/>
          </a:p>
        </p:txBody>
      </p:sp>
      <p:sp>
        <p:nvSpPr>
          <p:cNvPr id="5" name="Footer Placeholder 4"/>
          <p:cNvSpPr>
            <a:spLocks noGrp="1"/>
          </p:cNvSpPr>
          <p:nvPr>
            <p:ph type="ftr" idx="11"/>
          </p:nvPr>
        </p:nvSpPr>
        <p:spPr/>
        <p:txBody>
          <a:bodyPr/>
          <a:lstStyle>
            <a:lvl1pPr>
              <a:defRPr/>
            </a:lvl1pPr>
          </a:lstStyle>
          <a:p>
            <a:endParaRPr lang="en-GB"/>
          </a:p>
        </p:txBody>
      </p:sp>
      <p:sp>
        <p:nvSpPr>
          <p:cNvPr id="6" name="Slide Number Placeholder 5"/>
          <p:cNvSpPr>
            <a:spLocks noGrp="1"/>
          </p:cNvSpPr>
          <p:nvPr>
            <p:ph type="sldNum" idx="12"/>
          </p:nvPr>
        </p:nvSpPr>
        <p:spPr/>
        <p:txBody>
          <a:bodyPr/>
          <a:lstStyle>
            <a:lvl1pPr>
              <a:defRPr/>
            </a:lvl1pPr>
          </a:lstStyle>
          <a:p>
            <a:fld id="{D707BAED-556E-8647-82E2-214F7ED52AAD}" type="slidenum">
              <a:rPr lang="en-GB"/>
              <a:pPr/>
              <a:t>‹#›</a:t>
            </a:fld>
            <a:endParaRPr lang="en-GB"/>
          </a:p>
        </p:txBody>
      </p:sp>
    </p:spTree>
    <p:extLst>
      <p:ext uri="{BB962C8B-B14F-4D97-AF65-F5344CB8AC3E}">
        <p14:creationId xmlns:p14="http://schemas.microsoft.com/office/powerpoint/2010/main" val="31438034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3513" y="463550"/>
            <a:ext cx="1941512" cy="5751513"/>
          </a:xfrm>
        </p:spPr>
        <p:txBody>
          <a:bodyPr vert="eaVert"/>
          <a:lstStyle/>
          <a:p>
            <a:r>
              <a:rPr lang="de-DE" smtClean="0"/>
              <a:t>Click to edit Master title style</a:t>
            </a:r>
            <a:endParaRPr lang="en-US"/>
          </a:p>
        </p:txBody>
      </p:sp>
      <p:sp>
        <p:nvSpPr>
          <p:cNvPr id="3" name="Vertical Text Placeholder 2"/>
          <p:cNvSpPr>
            <a:spLocks noGrp="1"/>
          </p:cNvSpPr>
          <p:nvPr>
            <p:ph type="body" orient="vert" idx="1"/>
          </p:nvPr>
        </p:nvSpPr>
        <p:spPr>
          <a:xfrm>
            <a:off x="685800" y="463550"/>
            <a:ext cx="5675313" cy="5751513"/>
          </a:xfrm>
        </p:spPr>
        <p:txBody>
          <a:bodyPr vert="eaVert"/>
          <a:lstStyle/>
          <a:p>
            <a:pPr lvl="0"/>
            <a:r>
              <a:rPr lang="de-DE" smtClean="0"/>
              <a:t>Click to edit Master text styles</a:t>
            </a:r>
          </a:p>
          <a:p>
            <a:pPr lvl="1"/>
            <a:r>
              <a:rPr lang="de-DE" smtClean="0"/>
              <a:t>Second level</a:t>
            </a:r>
          </a:p>
          <a:p>
            <a:pPr lvl="2"/>
            <a:r>
              <a:rPr lang="de-DE" smtClean="0"/>
              <a:t>Third level</a:t>
            </a:r>
          </a:p>
          <a:p>
            <a:pPr lvl="3"/>
            <a:r>
              <a:rPr lang="de-DE" smtClean="0"/>
              <a:t>Fourth level</a:t>
            </a:r>
          </a:p>
          <a:p>
            <a:pPr lvl="4"/>
            <a:r>
              <a:rPr lang="de-DE" smtClean="0"/>
              <a:t>Fifth level</a:t>
            </a:r>
            <a:endParaRPr lang="en-US"/>
          </a:p>
        </p:txBody>
      </p:sp>
      <p:sp>
        <p:nvSpPr>
          <p:cNvPr id="4" name="Date Placeholder 3"/>
          <p:cNvSpPr>
            <a:spLocks noGrp="1"/>
          </p:cNvSpPr>
          <p:nvPr>
            <p:ph type="dt" idx="10"/>
          </p:nvPr>
        </p:nvSpPr>
        <p:spPr/>
        <p:txBody>
          <a:bodyPr/>
          <a:lstStyle>
            <a:lvl1pPr>
              <a:defRPr/>
            </a:lvl1pPr>
          </a:lstStyle>
          <a:p>
            <a:endParaRPr lang="en-GB"/>
          </a:p>
        </p:txBody>
      </p:sp>
      <p:sp>
        <p:nvSpPr>
          <p:cNvPr id="5" name="Footer Placeholder 4"/>
          <p:cNvSpPr>
            <a:spLocks noGrp="1"/>
          </p:cNvSpPr>
          <p:nvPr>
            <p:ph type="ftr" idx="11"/>
          </p:nvPr>
        </p:nvSpPr>
        <p:spPr/>
        <p:txBody>
          <a:bodyPr/>
          <a:lstStyle>
            <a:lvl1pPr>
              <a:defRPr/>
            </a:lvl1pPr>
          </a:lstStyle>
          <a:p>
            <a:endParaRPr lang="en-GB"/>
          </a:p>
        </p:txBody>
      </p:sp>
      <p:sp>
        <p:nvSpPr>
          <p:cNvPr id="6" name="Slide Number Placeholder 5"/>
          <p:cNvSpPr>
            <a:spLocks noGrp="1"/>
          </p:cNvSpPr>
          <p:nvPr>
            <p:ph type="sldNum" idx="12"/>
          </p:nvPr>
        </p:nvSpPr>
        <p:spPr/>
        <p:txBody>
          <a:bodyPr/>
          <a:lstStyle>
            <a:lvl1pPr>
              <a:defRPr/>
            </a:lvl1pPr>
          </a:lstStyle>
          <a:p>
            <a:fld id="{6C857516-AE59-744F-9E0B-79FB99E73B77}" type="slidenum">
              <a:rPr lang="en-GB"/>
              <a:pPr/>
              <a:t>‹#›</a:t>
            </a:fld>
            <a:endParaRPr lang="en-GB"/>
          </a:p>
        </p:txBody>
      </p:sp>
    </p:spTree>
    <p:extLst>
      <p:ext uri="{BB962C8B-B14F-4D97-AF65-F5344CB8AC3E}">
        <p14:creationId xmlns:p14="http://schemas.microsoft.com/office/powerpoint/2010/main" val="25033811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685800" y="463550"/>
            <a:ext cx="7769225" cy="1431925"/>
          </a:xfrm>
        </p:spPr>
        <p:txBody>
          <a:bodyPr/>
          <a:lstStyle/>
          <a:p>
            <a:r>
              <a:rPr lang="de-DE" smtClean="0"/>
              <a:t>Click to edit Master title style</a:t>
            </a:r>
            <a:endParaRPr lang="en-US"/>
          </a:p>
        </p:txBody>
      </p:sp>
      <p:sp>
        <p:nvSpPr>
          <p:cNvPr id="3" name="Date Placeholder 2"/>
          <p:cNvSpPr>
            <a:spLocks noGrp="1"/>
          </p:cNvSpPr>
          <p:nvPr>
            <p:ph type="dt" idx="10"/>
          </p:nvPr>
        </p:nvSpPr>
        <p:spPr>
          <a:xfrm>
            <a:off x="685800" y="6248400"/>
            <a:ext cx="1901825" cy="454025"/>
          </a:xfrm>
        </p:spPr>
        <p:txBody>
          <a:bodyPr/>
          <a:lstStyle>
            <a:lvl1pPr>
              <a:defRPr/>
            </a:lvl1pPr>
          </a:lstStyle>
          <a:p>
            <a:endParaRPr lang="en-GB"/>
          </a:p>
        </p:txBody>
      </p:sp>
      <p:sp>
        <p:nvSpPr>
          <p:cNvPr id="4" name="Footer Placeholder 3"/>
          <p:cNvSpPr>
            <a:spLocks noGrp="1"/>
          </p:cNvSpPr>
          <p:nvPr>
            <p:ph type="ftr" idx="11"/>
          </p:nvPr>
        </p:nvSpPr>
        <p:spPr>
          <a:xfrm>
            <a:off x="3124200" y="6248400"/>
            <a:ext cx="2892425" cy="454025"/>
          </a:xfrm>
        </p:spPr>
        <p:txBody>
          <a:bodyPr/>
          <a:lstStyle>
            <a:lvl1pPr>
              <a:defRPr/>
            </a:lvl1pPr>
          </a:lstStyle>
          <a:p>
            <a:endParaRPr lang="en-GB"/>
          </a:p>
        </p:txBody>
      </p:sp>
      <p:sp>
        <p:nvSpPr>
          <p:cNvPr id="5" name="Slide Number Placeholder 4"/>
          <p:cNvSpPr>
            <a:spLocks noGrp="1"/>
          </p:cNvSpPr>
          <p:nvPr>
            <p:ph type="sldNum" idx="12"/>
          </p:nvPr>
        </p:nvSpPr>
        <p:spPr>
          <a:xfrm>
            <a:off x="6553200" y="6248400"/>
            <a:ext cx="1901825" cy="454025"/>
          </a:xfrm>
        </p:spPr>
        <p:txBody>
          <a:bodyPr/>
          <a:lstStyle>
            <a:lvl1pPr>
              <a:defRPr/>
            </a:lvl1pPr>
          </a:lstStyle>
          <a:p>
            <a:fld id="{914F83EE-5C53-1D4A-A590-B4CBD83BF963}" type="slidenum">
              <a:rPr lang="en-GB"/>
              <a:pPr/>
              <a:t>‹#›</a:t>
            </a:fld>
            <a:endParaRPr lang="en-GB"/>
          </a:p>
        </p:txBody>
      </p:sp>
    </p:spTree>
    <p:extLst>
      <p:ext uri="{BB962C8B-B14F-4D97-AF65-F5344CB8AC3E}">
        <p14:creationId xmlns:p14="http://schemas.microsoft.com/office/powerpoint/2010/main" val="32988880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Click to edit Master title style</a:t>
            </a:r>
            <a:endParaRPr lang="en-US"/>
          </a:p>
        </p:txBody>
      </p:sp>
      <p:sp>
        <p:nvSpPr>
          <p:cNvPr id="3" name="Content Placeholder 2"/>
          <p:cNvSpPr>
            <a:spLocks noGrp="1"/>
          </p:cNvSpPr>
          <p:nvPr>
            <p:ph idx="1"/>
          </p:nvPr>
        </p:nvSpPr>
        <p:spPr/>
        <p:txBody>
          <a:bodyPr/>
          <a:lstStyle/>
          <a:p>
            <a:pPr lvl="0"/>
            <a:r>
              <a:rPr lang="de-DE" smtClean="0"/>
              <a:t>Click to edit Master text styles</a:t>
            </a:r>
          </a:p>
          <a:p>
            <a:pPr lvl="1"/>
            <a:r>
              <a:rPr lang="de-DE" smtClean="0"/>
              <a:t>Second level</a:t>
            </a:r>
          </a:p>
          <a:p>
            <a:pPr lvl="2"/>
            <a:r>
              <a:rPr lang="de-DE" smtClean="0"/>
              <a:t>Third level</a:t>
            </a:r>
          </a:p>
          <a:p>
            <a:pPr lvl="3"/>
            <a:r>
              <a:rPr lang="de-DE" smtClean="0"/>
              <a:t>Fourth level</a:t>
            </a:r>
          </a:p>
          <a:p>
            <a:pPr lvl="4"/>
            <a:r>
              <a:rPr lang="de-DE" smtClean="0"/>
              <a:t>Fifth level</a:t>
            </a:r>
            <a:endParaRPr lang="en-US"/>
          </a:p>
        </p:txBody>
      </p:sp>
      <p:sp>
        <p:nvSpPr>
          <p:cNvPr id="4" name="Date Placeholder 3"/>
          <p:cNvSpPr>
            <a:spLocks noGrp="1"/>
          </p:cNvSpPr>
          <p:nvPr>
            <p:ph type="dt" idx="10"/>
          </p:nvPr>
        </p:nvSpPr>
        <p:spPr/>
        <p:txBody>
          <a:bodyPr/>
          <a:lstStyle>
            <a:lvl1pPr>
              <a:defRPr/>
            </a:lvl1pPr>
          </a:lstStyle>
          <a:p>
            <a:endParaRPr lang="en-GB"/>
          </a:p>
        </p:txBody>
      </p:sp>
      <p:sp>
        <p:nvSpPr>
          <p:cNvPr id="5" name="Footer Placeholder 4"/>
          <p:cNvSpPr>
            <a:spLocks noGrp="1"/>
          </p:cNvSpPr>
          <p:nvPr>
            <p:ph type="ftr" idx="11"/>
          </p:nvPr>
        </p:nvSpPr>
        <p:spPr/>
        <p:txBody>
          <a:bodyPr/>
          <a:lstStyle>
            <a:lvl1pPr>
              <a:defRPr/>
            </a:lvl1pPr>
          </a:lstStyle>
          <a:p>
            <a:endParaRPr lang="en-GB"/>
          </a:p>
        </p:txBody>
      </p:sp>
      <p:sp>
        <p:nvSpPr>
          <p:cNvPr id="6" name="Slide Number Placeholder 5"/>
          <p:cNvSpPr>
            <a:spLocks noGrp="1"/>
          </p:cNvSpPr>
          <p:nvPr>
            <p:ph type="sldNum" idx="12"/>
          </p:nvPr>
        </p:nvSpPr>
        <p:spPr/>
        <p:txBody>
          <a:bodyPr/>
          <a:lstStyle>
            <a:lvl1pPr>
              <a:defRPr/>
            </a:lvl1pPr>
          </a:lstStyle>
          <a:p>
            <a:fld id="{63269E0F-53AE-BE41-AD09-DE29D3809340}" type="slidenum">
              <a:rPr lang="en-GB"/>
              <a:pPr/>
              <a:t>‹#›</a:t>
            </a:fld>
            <a:endParaRPr lang="en-GB"/>
          </a:p>
        </p:txBody>
      </p:sp>
    </p:spTree>
    <p:extLst>
      <p:ext uri="{BB962C8B-B14F-4D97-AF65-F5344CB8AC3E}">
        <p14:creationId xmlns:p14="http://schemas.microsoft.com/office/powerpoint/2010/main" val="750579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de-DE"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smtClean="0"/>
              <a:t>Click to edit Master text styles</a:t>
            </a:r>
          </a:p>
        </p:txBody>
      </p:sp>
      <p:sp>
        <p:nvSpPr>
          <p:cNvPr id="4" name="Date Placeholder 3"/>
          <p:cNvSpPr>
            <a:spLocks noGrp="1"/>
          </p:cNvSpPr>
          <p:nvPr>
            <p:ph type="dt" idx="10"/>
          </p:nvPr>
        </p:nvSpPr>
        <p:spPr/>
        <p:txBody>
          <a:bodyPr/>
          <a:lstStyle>
            <a:lvl1pPr>
              <a:defRPr/>
            </a:lvl1pPr>
          </a:lstStyle>
          <a:p>
            <a:endParaRPr lang="en-GB"/>
          </a:p>
        </p:txBody>
      </p:sp>
      <p:sp>
        <p:nvSpPr>
          <p:cNvPr id="5" name="Footer Placeholder 4"/>
          <p:cNvSpPr>
            <a:spLocks noGrp="1"/>
          </p:cNvSpPr>
          <p:nvPr>
            <p:ph type="ftr" idx="11"/>
          </p:nvPr>
        </p:nvSpPr>
        <p:spPr/>
        <p:txBody>
          <a:bodyPr/>
          <a:lstStyle>
            <a:lvl1pPr>
              <a:defRPr/>
            </a:lvl1pPr>
          </a:lstStyle>
          <a:p>
            <a:endParaRPr lang="en-GB"/>
          </a:p>
        </p:txBody>
      </p:sp>
      <p:sp>
        <p:nvSpPr>
          <p:cNvPr id="6" name="Slide Number Placeholder 5"/>
          <p:cNvSpPr>
            <a:spLocks noGrp="1"/>
          </p:cNvSpPr>
          <p:nvPr>
            <p:ph type="sldNum" idx="12"/>
          </p:nvPr>
        </p:nvSpPr>
        <p:spPr/>
        <p:txBody>
          <a:bodyPr/>
          <a:lstStyle>
            <a:lvl1pPr>
              <a:defRPr/>
            </a:lvl1pPr>
          </a:lstStyle>
          <a:p>
            <a:fld id="{C7B700D3-B1EA-7F4E-BC6D-2A3D87DD1ED3}" type="slidenum">
              <a:rPr lang="en-GB"/>
              <a:pPr/>
              <a:t>‹#›</a:t>
            </a:fld>
            <a:endParaRPr lang="en-GB"/>
          </a:p>
        </p:txBody>
      </p:sp>
    </p:spTree>
    <p:extLst>
      <p:ext uri="{BB962C8B-B14F-4D97-AF65-F5344CB8AC3E}">
        <p14:creationId xmlns:p14="http://schemas.microsoft.com/office/powerpoint/2010/main" val="11733002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Click to edit Master title style</a:t>
            </a:r>
            <a:endParaRPr lang="en-US"/>
          </a:p>
        </p:txBody>
      </p:sp>
      <p:sp>
        <p:nvSpPr>
          <p:cNvPr id="3" name="Content Placeholder 2"/>
          <p:cNvSpPr>
            <a:spLocks noGrp="1"/>
          </p:cNvSpPr>
          <p:nvPr>
            <p:ph sz="half" idx="1"/>
          </p:nvPr>
        </p:nvSpPr>
        <p:spPr>
          <a:xfrm>
            <a:off x="685800" y="1981200"/>
            <a:ext cx="3808413" cy="42338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Click to edit Master text styles</a:t>
            </a:r>
          </a:p>
          <a:p>
            <a:pPr lvl="1"/>
            <a:r>
              <a:rPr lang="de-DE" smtClean="0"/>
              <a:t>Second level</a:t>
            </a:r>
          </a:p>
          <a:p>
            <a:pPr lvl="2"/>
            <a:r>
              <a:rPr lang="de-DE" smtClean="0"/>
              <a:t>Third level</a:t>
            </a:r>
          </a:p>
          <a:p>
            <a:pPr lvl="3"/>
            <a:r>
              <a:rPr lang="de-DE" smtClean="0"/>
              <a:t>Fourth level</a:t>
            </a:r>
          </a:p>
          <a:p>
            <a:pPr lvl="4"/>
            <a:r>
              <a:rPr lang="de-DE" smtClean="0"/>
              <a:t>Fifth level</a:t>
            </a:r>
            <a:endParaRPr lang="en-US"/>
          </a:p>
        </p:txBody>
      </p:sp>
      <p:sp>
        <p:nvSpPr>
          <p:cNvPr id="4" name="Content Placeholder 3"/>
          <p:cNvSpPr>
            <a:spLocks noGrp="1"/>
          </p:cNvSpPr>
          <p:nvPr>
            <p:ph sz="half" idx="2"/>
          </p:nvPr>
        </p:nvSpPr>
        <p:spPr>
          <a:xfrm>
            <a:off x="4646613" y="1981200"/>
            <a:ext cx="3808412" cy="42338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Click to edit Master text styles</a:t>
            </a:r>
          </a:p>
          <a:p>
            <a:pPr lvl="1"/>
            <a:r>
              <a:rPr lang="de-DE" smtClean="0"/>
              <a:t>Second level</a:t>
            </a:r>
          </a:p>
          <a:p>
            <a:pPr lvl="2"/>
            <a:r>
              <a:rPr lang="de-DE" smtClean="0"/>
              <a:t>Third level</a:t>
            </a:r>
          </a:p>
          <a:p>
            <a:pPr lvl="3"/>
            <a:r>
              <a:rPr lang="de-DE" smtClean="0"/>
              <a:t>Fourth level</a:t>
            </a:r>
          </a:p>
          <a:p>
            <a:pPr lvl="4"/>
            <a:r>
              <a:rPr lang="de-DE" smtClean="0"/>
              <a:t>Fifth level</a:t>
            </a:r>
            <a:endParaRPr lang="en-US"/>
          </a:p>
        </p:txBody>
      </p:sp>
      <p:sp>
        <p:nvSpPr>
          <p:cNvPr id="5" name="Date Placeholder 4"/>
          <p:cNvSpPr>
            <a:spLocks noGrp="1"/>
          </p:cNvSpPr>
          <p:nvPr>
            <p:ph type="dt" idx="10"/>
          </p:nvPr>
        </p:nvSpPr>
        <p:spPr/>
        <p:txBody>
          <a:bodyPr/>
          <a:lstStyle>
            <a:lvl1pPr>
              <a:defRPr/>
            </a:lvl1pPr>
          </a:lstStyle>
          <a:p>
            <a:endParaRPr lang="en-GB"/>
          </a:p>
        </p:txBody>
      </p:sp>
      <p:sp>
        <p:nvSpPr>
          <p:cNvPr id="6" name="Footer Placeholder 5"/>
          <p:cNvSpPr>
            <a:spLocks noGrp="1"/>
          </p:cNvSpPr>
          <p:nvPr>
            <p:ph type="ftr" idx="11"/>
          </p:nvPr>
        </p:nvSpPr>
        <p:spPr/>
        <p:txBody>
          <a:bodyPr/>
          <a:lstStyle>
            <a:lvl1pPr>
              <a:defRPr/>
            </a:lvl1pPr>
          </a:lstStyle>
          <a:p>
            <a:endParaRPr lang="en-GB"/>
          </a:p>
        </p:txBody>
      </p:sp>
      <p:sp>
        <p:nvSpPr>
          <p:cNvPr id="7" name="Slide Number Placeholder 6"/>
          <p:cNvSpPr>
            <a:spLocks noGrp="1"/>
          </p:cNvSpPr>
          <p:nvPr>
            <p:ph type="sldNum" idx="12"/>
          </p:nvPr>
        </p:nvSpPr>
        <p:spPr/>
        <p:txBody>
          <a:bodyPr/>
          <a:lstStyle>
            <a:lvl1pPr>
              <a:defRPr/>
            </a:lvl1pPr>
          </a:lstStyle>
          <a:p>
            <a:fld id="{A33CF0DA-7316-E849-9270-04F9D6D5EB63}" type="slidenum">
              <a:rPr lang="en-GB"/>
              <a:pPr/>
              <a:t>‹#›</a:t>
            </a:fld>
            <a:endParaRPr lang="en-GB"/>
          </a:p>
        </p:txBody>
      </p:sp>
    </p:spTree>
    <p:extLst>
      <p:ext uri="{BB962C8B-B14F-4D97-AF65-F5344CB8AC3E}">
        <p14:creationId xmlns:p14="http://schemas.microsoft.com/office/powerpoint/2010/main" val="26224108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de-DE"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Click to edit Master text styles</a:t>
            </a:r>
          </a:p>
          <a:p>
            <a:pPr lvl="1"/>
            <a:r>
              <a:rPr lang="de-DE" smtClean="0"/>
              <a:t>Second level</a:t>
            </a:r>
          </a:p>
          <a:p>
            <a:pPr lvl="2"/>
            <a:r>
              <a:rPr lang="de-DE" smtClean="0"/>
              <a:t>Third level</a:t>
            </a:r>
          </a:p>
          <a:p>
            <a:pPr lvl="3"/>
            <a:r>
              <a:rPr lang="de-DE" smtClean="0"/>
              <a:t>Fourth level</a:t>
            </a:r>
          </a:p>
          <a:p>
            <a:pPr lvl="4"/>
            <a:r>
              <a:rPr lang="de-DE"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Click to edit Master text styles</a:t>
            </a:r>
          </a:p>
          <a:p>
            <a:pPr lvl="1"/>
            <a:r>
              <a:rPr lang="de-DE" smtClean="0"/>
              <a:t>Second level</a:t>
            </a:r>
          </a:p>
          <a:p>
            <a:pPr lvl="2"/>
            <a:r>
              <a:rPr lang="de-DE" smtClean="0"/>
              <a:t>Third level</a:t>
            </a:r>
          </a:p>
          <a:p>
            <a:pPr lvl="3"/>
            <a:r>
              <a:rPr lang="de-DE" smtClean="0"/>
              <a:t>Fourth level</a:t>
            </a:r>
          </a:p>
          <a:p>
            <a:pPr lvl="4"/>
            <a:r>
              <a:rPr lang="de-DE" smtClean="0"/>
              <a:t>Fifth level</a:t>
            </a:r>
            <a:endParaRPr lang="en-US"/>
          </a:p>
        </p:txBody>
      </p:sp>
      <p:sp>
        <p:nvSpPr>
          <p:cNvPr id="7" name="Date Placeholder 6"/>
          <p:cNvSpPr>
            <a:spLocks noGrp="1"/>
          </p:cNvSpPr>
          <p:nvPr>
            <p:ph type="dt" idx="10"/>
          </p:nvPr>
        </p:nvSpPr>
        <p:spPr/>
        <p:txBody>
          <a:bodyPr/>
          <a:lstStyle>
            <a:lvl1pPr>
              <a:defRPr/>
            </a:lvl1pPr>
          </a:lstStyle>
          <a:p>
            <a:endParaRPr lang="en-GB"/>
          </a:p>
        </p:txBody>
      </p:sp>
      <p:sp>
        <p:nvSpPr>
          <p:cNvPr id="8" name="Footer Placeholder 7"/>
          <p:cNvSpPr>
            <a:spLocks noGrp="1"/>
          </p:cNvSpPr>
          <p:nvPr>
            <p:ph type="ftr" idx="11"/>
          </p:nvPr>
        </p:nvSpPr>
        <p:spPr/>
        <p:txBody>
          <a:bodyPr/>
          <a:lstStyle>
            <a:lvl1pPr>
              <a:defRPr/>
            </a:lvl1pPr>
          </a:lstStyle>
          <a:p>
            <a:endParaRPr lang="en-GB"/>
          </a:p>
        </p:txBody>
      </p:sp>
      <p:sp>
        <p:nvSpPr>
          <p:cNvPr id="9" name="Slide Number Placeholder 8"/>
          <p:cNvSpPr>
            <a:spLocks noGrp="1"/>
          </p:cNvSpPr>
          <p:nvPr>
            <p:ph type="sldNum" idx="12"/>
          </p:nvPr>
        </p:nvSpPr>
        <p:spPr/>
        <p:txBody>
          <a:bodyPr/>
          <a:lstStyle>
            <a:lvl1pPr>
              <a:defRPr/>
            </a:lvl1pPr>
          </a:lstStyle>
          <a:p>
            <a:fld id="{F8F404DE-3ED5-3F4D-85A5-D9F05E130BA4}" type="slidenum">
              <a:rPr lang="en-GB"/>
              <a:pPr/>
              <a:t>‹#›</a:t>
            </a:fld>
            <a:endParaRPr lang="en-GB"/>
          </a:p>
        </p:txBody>
      </p:sp>
    </p:spTree>
    <p:extLst>
      <p:ext uri="{BB962C8B-B14F-4D97-AF65-F5344CB8AC3E}">
        <p14:creationId xmlns:p14="http://schemas.microsoft.com/office/powerpoint/2010/main" val="19735396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Click to edit Master title style</a:t>
            </a:r>
            <a:endParaRPr lang="en-US"/>
          </a:p>
        </p:txBody>
      </p:sp>
      <p:sp>
        <p:nvSpPr>
          <p:cNvPr id="3" name="Date Placeholder 2"/>
          <p:cNvSpPr>
            <a:spLocks noGrp="1"/>
          </p:cNvSpPr>
          <p:nvPr>
            <p:ph type="dt" idx="10"/>
          </p:nvPr>
        </p:nvSpPr>
        <p:spPr/>
        <p:txBody>
          <a:bodyPr/>
          <a:lstStyle>
            <a:lvl1pPr>
              <a:defRPr/>
            </a:lvl1pPr>
          </a:lstStyle>
          <a:p>
            <a:endParaRPr lang="en-GB"/>
          </a:p>
        </p:txBody>
      </p:sp>
      <p:sp>
        <p:nvSpPr>
          <p:cNvPr id="4" name="Footer Placeholder 3"/>
          <p:cNvSpPr>
            <a:spLocks noGrp="1"/>
          </p:cNvSpPr>
          <p:nvPr>
            <p:ph type="ftr" idx="11"/>
          </p:nvPr>
        </p:nvSpPr>
        <p:spPr/>
        <p:txBody>
          <a:bodyPr/>
          <a:lstStyle>
            <a:lvl1pPr>
              <a:defRPr/>
            </a:lvl1pPr>
          </a:lstStyle>
          <a:p>
            <a:endParaRPr lang="en-GB"/>
          </a:p>
        </p:txBody>
      </p:sp>
      <p:sp>
        <p:nvSpPr>
          <p:cNvPr id="5" name="Slide Number Placeholder 4"/>
          <p:cNvSpPr>
            <a:spLocks noGrp="1"/>
          </p:cNvSpPr>
          <p:nvPr>
            <p:ph type="sldNum" idx="12"/>
          </p:nvPr>
        </p:nvSpPr>
        <p:spPr/>
        <p:txBody>
          <a:bodyPr/>
          <a:lstStyle>
            <a:lvl1pPr>
              <a:defRPr/>
            </a:lvl1pPr>
          </a:lstStyle>
          <a:p>
            <a:fld id="{4F911054-BB46-5142-A594-01400BD65DBE}" type="slidenum">
              <a:rPr lang="en-GB"/>
              <a:pPr/>
              <a:t>‹#›</a:t>
            </a:fld>
            <a:endParaRPr lang="en-GB"/>
          </a:p>
        </p:txBody>
      </p:sp>
    </p:spTree>
    <p:extLst>
      <p:ext uri="{BB962C8B-B14F-4D97-AF65-F5344CB8AC3E}">
        <p14:creationId xmlns:p14="http://schemas.microsoft.com/office/powerpoint/2010/main" val="36515781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idx="10"/>
          </p:nvPr>
        </p:nvSpPr>
        <p:spPr/>
        <p:txBody>
          <a:bodyPr/>
          <a:lstStyle>
            <a:lvl1pPr>
              <a:defRPr/>
            </a:lvl1pPr>
          </a:lstStyle>
          <a:p>
            <a:endParaRPr lang="en-GB"/>
          </a:p>
        </p:txBody>
      </p:sp>
      <p:sp>
        <p:nvSpPr>
          <p:cNvPr id="3" name="Footer Placeholder 2"/>
          <p:cNvSpPr>
            <a:spLocks noGrp="1"/>
          </p:cNvSpPr>
          <p:nvPr>
            <p:ph type="ftr" idx="11"/>
          </p:nvPr>
        </p:nvSpPr>
        <p:spPr/>
        <p:txBody>
          <a:bodyPr/>
          <a:lstStyle>
            <a:lvl1pPr>
              <a:defRPr/>
            </a:lvl1pPr>
          </a:lstStyle>
          <a:p>
            <a:endParaRPr lang="en-GB"/>
          </a:p>
        </p:txBody>
      </p:sp>
      <p:sp>
        <p:nvSpPr>
          <p:cNvPr id="4" name="Slide Number Placeholder 3"/>
          <p:cNvSpPr>
            <a:spLocks noGrp="1"/>
          </p:cNvSpPr>
          <p:nvPr>
            <p:ph type="sldNum" idx="12"/>
          </p:nvPr>
        </p:nvSpPr>
        <p:spPr/>
        <p:txBody>
          <a:bodyPr/>
          <a:lstStyle>
            <a:lvl1pPr>
              <a:defRPr/>
            </a:lvl1pPr>
          </a:lstStyle>
          <a:p>
            <a:fld id="{140978F3-DD73-D144-A3BE-45B939D3009A}" type="slidenum">
              <a:rPr lang="en-GB"/>
              <a:pPr/>
              <a:t>‹#›</a:t>
            </a:fld>
            <a:endParaRPr lang="en-GB"/>
          </a:p>
        </p:txBody>
      </p:sp>
    </p:spTree>
    <p:extLst>
      <p:ext uri="{BB962C8B-B14F-4D97-AF65-F5344CB8AC3E}">
        <p14:creationId xmlns:p14="http://schemas.microsoft.com/office/powerpoint/2010/main" val="13138682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de-DE"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Click to edit Master text styles</a:t>
            </a:r>
          </a:p>
          <a:p>
            <a:pPr lvl="1"/>
            <a:r>
              <a:rPr lang="de-DE" smtClean="0"/>
              <a:t>Second level</a:t>
            </a:r>
          </a:p>
          <a:p>
            <a:pPr lvl="2"/>
            <a:r>
              <a:rPr lang="de-DE" smtClean="0"/>
              <a:t>Third level</a:t>
            </a:r>
          </a:p>
          <a:p>
            <a:pPr lvl="3"/>
            <a:r>
              <a:rPr lang="de-DE" smtClean="0"/>
              <a:t>Fourth level</a:t>
            </a:r>
          </a:p>
          <a:p>
            <a:pPr lvl="4"/>
            <a:r>
              <a:rPr lang="de-DE"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Click to edit Master text styles</a:t>
            </a:r>
          </a:p>
        </p:txBody>
      </p:sp>
      <p:sp>
        <p:nvSpPr>
          <p:cNvPr id="5" name="Date Placeholder 4"/>
          <p:cNvSpPr>
            <a:spLocks noGrp="1"/>
          </p:cNvSpPr>
          <p:nvPr>
            <p:ph type="dt" idx="10"/>
          </p:nvPr>
        </p:nvSpPr>
        <p:spPr/>
        <p:txBody>
          <a:bodyPr/>
          <a:lstStyle>
            <a:lvl1pPr>
              <a:defRPr/>
            </a:lvl1pPr>
          </a:lstStyle>
          <a:p>
            <a:endParaRPr lang="en-GB"/>
          </a:p>
        </p:txBody>
      </p:sp>
      <p:sp>
        <p:nvSpPr>
          <p:cNvPr id="6" name="Footer Placeholder 5"/>
          <p:cNvSpPr>
            <a:spLocks noGrp="1"/>
          </p:cNvSpPr>
          <p:nvPr>
            <p:ph type="ftr" idx="11"/>
          </p:nvPr>
        </p:nvSpPr>
        <p:spPr/>
        <p:txBody>
          <a:bodyPr/>
          <a:lstStyle>
            <a:lvl1pPr>
              <a:defRPr/>
            </a:lvl1pPr>
          </a:lstStyle>
          <a:p>
            <a:endParaRPr lang="en-GB"/>
          </a:p>
        </p:txBody>
      </p:sp>
      <p:sp>
        <p:nvSpPr>
          <p:cNvPr id="7" name="Slide Number Placeholder 6"/>
          <p:cNvSpPr>
            <a:spLocks noGrp="1"/>
          </p:cNvSpPr>
          <p:nvPr>
            <p:ph type="sldNum" idx="12"/>
          </p:nvPr>
        </p:nvSpPr>
        <p:spPr/>
        <p:txBody>
          <a:bodyPr/>
          <a:lstStyle>
            <a:lvl1pPr>
              <a:defRPr/>
            </a:lvl1pPr>
          </a:lstStyle>
          <a:p>
            <a:fld id="{A68DC29D-2332-A943-A22D-355327D82C78}" type="slidenum">
              <a:rPr lang="en-GB"/>
              <a:pPr/>
              <a:t>‹#›</a:t>
            </a:fld>
            <a:endParaRPr lang="en-GB"/>
          </a:p>
        </p:txBody>
      </p:sp>
    </p:spTree>
    <p:extLst>
      <p:ext uri="{BB962C8B-B14F-4D97-AF65-F5344CB8AC3E}">
        <p14:creationId xmlns:p14="http://schemas.microsoft.com/office/powerpoint/2010/main" val="17743546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de-DE"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Click to edit Master text styles</a:t>
            </a:r>
          </a:p>
        </p:txBody>
      </p:sp>
      <p:sp>
        <p:nvSpPr>
          <p:cNvPr id="5" name="Date Placeholder 4"/>
          <p:cNvSpPr>
            <a:spLocks noGrp="1"/>
          </p:cNvSpPr>
          <p:nvPr>
            <p:ph type="dt" idx="10"/>
          </p:nvPr>
        </p:nvSpPr>
        <p:spPr/>
        <p:txBody>
          <a:bodyPr/>
          <a:lstStyle>
            <a:lvl1pPr>
              <a:defRPr/>
            </a:lvl1pPr>
          </a:lstStyle>
          <a:p>
            <a:endParaRPr lang="en-GB"/>
          </a:p>
        </p:txBody>
      </p:sp>
      <p:sp>
        <p:nvSpPr>
          <p:cNvPr id="6" name="Footer Placeholder 5"/>
          <p:cNvSpPr>
            <a:spLocks noGrp="1"/>
          </p:cNvSpPr>
          <p:nvPr>
            <p:ph type="ftr" idx="11"/>
          </p:nvPr>
        </p:nvSpPr>
        <p:spPr/>
        <p:txBody>
          <a:bodyPr/>
          <a:lstStyle>
            <a:lvl1pPr>
              <a:defRPr/>
            </a:lvl1pPr>
          </a:lstStyle>
          <a:p>
            <a:endParaRPr lang="en-GB"/>
          </a:p>
        </p:txBody>
      </p:sp>
      <p:sp>
        <p:nvSpPr>
          <p:cNvPr id="7" name="Slide Number Placeholder 6"/>
          <p:cNvSpPr>
            <a:spLocks noGrp="1"/>
          </p:cNvSpPr>
          <p:nvPr>
            <p:ph type="sldNum" idx="12"/>
          </p:nvPr>
        </p:nvSpPr>
        <p:spPr/>
        <p:txBody>
          <a:bodyPr/>
          <a:lstStyle>
            <a:lvl1pPr>
              <a:defRPr/>
            </a:lvl1pPr>
          </a:lstStyle>
          <a:p>
            <a:fld id="{AFBB88BC-DDCC-AC49-868D-2CE52F3BFE72}" type="slidenum">
              <a:rPr lang="en-GB"/>
              <a:pPr/>
              <a:t>‹#›</a:t>
            </a:fld>
            <a:endParaRPr lang="en-GB"/>
          </a:p>
        </p:txBody>
      </p:sp>
    </p:spTree>
    <p:extLst>
      <p:ext uri="{BB962C8B-B14F-4D97-AF65-F5344CB8AC3E}">
        <p14:creationId xmlns:p14="http://schemas.microsoft.com/office/powerpoint/2010/main" val="2890427432"/>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5" name="Rectangle 1"/>
          <p:cNvSpPr>
            <a:spLocks noGrp="1" noChangeArrowheads="1"/>
          </p:cNvSpPr>
          <p:nvPr>
            <p:ph type="title"/>
          </p:nvPr>
        </p:nvSpPr>
        <p:spPr bwMode="auto">
          <a:xfrm>
            <a:off x="685800" y="463550"/>
            <a:ext cx="7769225" cy="1431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0000" tIns="46800" rIns="90000" bIns="46800" numCol="1" anchor="ctr" anchorCtr="0" compatLnSpc="1">
            <a:prstTxWarp prst="textNoShape">
              <a:avLst/>
            </a:prstTxWarp>
          </a:bodyPr>
          <a:lstStyle/>
          <a:p>
            <a:pPr lvl="0"/>
            <a:r>
              <a:rPr lang="en-GB"/>
              <a:t>Klicken Sie, um das Format des Titeltextes zu bearbeiten</a:t>
            </a:r>
          </a:p>
        </p:txBody>
      </p:sp>
      <p:sp>
        <p:nvSpPr>
          <p:cNvPr id="1026" name="Rectangle 2"/>
          <p:cNvSpPr>
            <a:spLocks noGrp="1" noChangeArrowheads="1"/>
          </p:cNvSpPr>
          <p:nvPr>
            <p:ph type="body" idx="1"/>
          </p:nvPr>
        </p:nvSpPr>
        <p:spPr bwMode="auto">
          <a:xfrm>
            <a:off x="685800" y="1981200"/>
            <a:ext cx="7769225" cy="4233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0000" tIns="46800" rIns="90000" bIns="46800" numCol="1" anchor="t" anchorCtr="0" compatLnSpc="1">
            <a:prstTxWarp prst="textNoShape">
              <a:avLst/>
            </a:prstTxWarp>
          </a:bodyPr>
          <a:lstStyle/>
          <a:p>
            <a:pPr lvl="0"/>
            <a:r>
              <a:rPr lang="en-GB"/>
              <a:t>Klicken Sie, um die Formate des Gliederungstextes zu bearbeiten</a:t>
            </a:r>
          </a:p>
          <a:p>
            <a:pPr lvl="1"/>
            <a:r>
              <a:rPr lang="en-GB"/>
              <a:t>Zweite Gliederungsebene</a:t>
            </a:r>
          </a:p>
          <a:p>
            <a:pPr lvl="2"/>
            <a:r>
              <a:rPr lang="en-GB"/>
              <a:t>Dritte Gliederungsebene</a:t>
            </a:r>
          </a:p>
          <a:p>
            <a:pPr lvl="3"/>
            <a:r>
              <a:rPr lang="en-GB"/>
              <a:t>Vierte Gliederungsebene</a:t>
            </a:r>
          </a:p>
          <a:p>
            <a:pPr lvl="4"/>
            <a:r>
              <a:rPr lang="en-GB"/>
              <a:t>Fünfte Gliederungsebene</a:t>
            </a:r>
          </a:p>
          <a:p>
            <a:pPr lvl="4"/>
            <a:r>
              <a:rPr lang="en-GB"/>
              <a:t>Sechste Gliederungsebene</a:t>
            </a:r>
          </a:p>
          <a:p>
            <a:pPr lvl="4"/>
            <a:r>
              <a:rPr lang="en-GB"/>
              <a:t>Siebente Gliederungsebene</a:t>
            </a:r>
          </a:p>
          <a:p>
            <a:pPr lvl="4"/>
            <a:r>
              <a:rPr lang="en-GB"/>
              <a:t>Achte Gliederungsebene</a:t>
            </a:r>
          </a:p>
          <a:p>
            <a:pPr lvl="4"/>
            <a:r>
              <a:rPr lang="en-GB"/>
              <a:t>Neunte Gliederungsebene</a:t>
            </a:r>
          </a:p>
        </p:txBody>
      </p:sp>
      <p:sp>
        <p:nvSpPr>
          <p:cNvPr id="1027" name="Rectangle 3"/>
          <p:cNvSpPr>
            <a:spLocks noGrp="1" noChangeArrowheads="1"/>
          </p:cNvSpPr>
          <p:nvPr>
            <p:ph type="dt"/>
          </p:nvPr>
        </p:nvSpPr>
        <p:spPr bwMode="auto">
          <a:xfrm>
            <a:off x="685800" y="6248400"/>
            <a:ext cx="1901825" cy="4540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0000" tIns="46800" rIns="90000" bIns="46800" numCol="1" anchor="t" anchorCtr="0" compatLnSpc="1">
            <a:prstTxWarp prst="textNoShape">
              <a:avLst/>
            </a:prstTxWarp>
          </a:bodyPr>
          <a:lstStyle>
            <a:lvl1pPr>
              <a:lnSpc>
                <a:spcPct val="1000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000000"/>
                </a:solidFill>
              </a:defRPr>
            </a:lvl1pPr>
          </a:lstStyle>
          <a:p>
            <a:endParaRPr lang="en-GB"/>
          </a:p>
        </p:txBody>
      </p:sp>
      <p:sp>
        <p:nvSpPr>
          <p:cNvPr id="1028" name="Rectangle 4"/>
          <p:cNvSpPr>
            <a:spLocks noGrp="1" noChangeArrowheads="1"/>
          </p:cNvSpPr>
          <p:nvPr>
            <p:ph type="ftr"/>
          </p:nvPr>
        </p:nvSpPr>
        <p:spPr bwMode="auto">
          <a:xfrm>
            <a:off x="3124200" y="6248400"/>
            <a:ext cx="2892425" cy="4540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0000" tIns="46800" rIns="90000" bIns="46800" numCol="1" anchor="t" anchorCtr="0" compatLnSpc="1">
            <a:prstTxWarp prst="textNoShape">
              <a:avLst/>
            </a:prstTxWarp>
          </a:bodyPr>
          <a:lstStyle>
            <a:lvl1pPr algn="ctr">
              <a:lnSpc>
                <a:spcPct val="1000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000000"/>
                </a:solidFill>
              </a:defRPr>
            </a:lvl1pPr>
          </a:lstStyle>
          <a:p>
            <a:endParaRPr lang="en-GB"/>
          </a:p>
        </p:txBody>
      </p:sp>
      <p:sp>
        <p:nvSpPr>
          <p:cNvPr id="1029" name="Rectangle 5"/>
          <p:cNvSpPr>
            <a:spLocks noGrp="1" noChangeArrowheads="1"/>
          </p:cNvSpPr>
          <p:nvPr>
            <p:ph type="sldNum"/>
          </p:nvPr>
        </p:nvSpPr>
        <p:spPr bwMode="auto">
          <a:xfrm>
            <a:off x="6553200" y="6248400"/>
            <a:ext cx="1901825" cy="4540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0000" tIns="46800" rIns="90000" bIns="46800" numCol="1" anchor="t" anchorCtr="0" compatLnSpc="1">
            <a:prstTxWarp prst="textNoShape">
              <a:avLst/>
            </a:prstTxWarp>
          </a:bodyPr>
          <a:lstStyle>
            <a:lvl1pPr algn="r">
              <a:lnSpc>
                <a:spcPct val="1000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000000"/>
                </a:solidFill>
              </a:defRPr>
            </a:lvl1pPr>
          </a:lstStyle>
          <a:p>
            <a:fld id="{F50F462E-87D8-6D46-9A86-87E597633445}" type="slidenum">
              <a:rPr lang="en-GB"/>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449263" rtl="0" fontAlgn="base">
        <a:lnSpc>
          <a:spcPct val="90000"/>
        </a:lnSpc>
        <a:spcBef>
          <a:spcPct val="0"/>
        </a:spcBef>
        <a:spcAft>
          <a:spcPct val="0"/>
        </a:spcAft>
        <a:buClr>
          <a:srgbClr val="000000"/>
        </a:buClr>
        <a:buSzPct val="100000"/>
        <a:buFont typeface="Times New Roman" charset="0"/>
        <a:defRPr sz="4400">
          <a:solidFill>
            <a:srgbClr val="000000"/>
          </a:solidFill>
          <a:latin typeface="+mj-lt"/>
          <a:ea typeface="+mj-ea"/>
          <a:cs typeface="+mj-cs"/>
        </a:defRPr>
      </a:lvl1pPr>
      <a:lvl2pPr algn="ctr" defTabSz="449263" rtl="0" fontAlgn="base">
        <a:lnSpc>
          <a:spcPct val="90000"/>
        </a:lnSpc>
        <a:spcBef>
          <a:spcPct val="0"/>
        </a:spcBef>
        <a:spcAft>
          <a:spcPct val="0"/>
        </a:spcAft>
        <a:buClr>
          <a:srgbClr val="000000"/>
        </a:buClr>
        <a:buSzPct val="100000"/>
        <a:buFont typeface="Times New Roman" charset="0"/>
        <a:defRPr sz="4400">
          <a:solidFill>
            <a:srgbClr val="000000"/>
          </a:solidFill>
          <a:latin typeface="Times New Roman" charset="0"/>
          <a:ea typeface="Lucida Sans Unicode" charset="0"/>
          <a:cs typeface="Lucida Sans Unicode" charset="0"/>
        </a:defRPr>
      </a:lvl2pPr>
      <a:lvl3pPr algn="ctr" defTabSz="449263" rtl="0" fontAlgn="base">
        <a:lnSpc>
          <a:spcPct val="90000"/>
        </a:lnSpc>
        <a:spcBef>
          <a:spcPct val="0"/>
        </a:spcBef>
        <a:spcAft>
          <a:spcPct val="0"/>
        </a:spcAft>
        <a:buClr>
          <a:srgbClr val="000000"/>
        </a:buClr>
        <a:buSzPct val="100000"/>
        <a:buFont typeface="Times New Roman" charset="0"/>
        <a:defRPr sz="4400">
          <a:solidFill>
            <a:srgbClr val="000000"/>
          </a:solidFill>
          <a:latin typeface="Times New Roman" charset="0"/>
          <a:ea typeface="Lucida Sans Unicode" charset="0"/>
          <a:cs typeface="Lucida Sans Unicode" charset="0"/>
        </a:defRPr>
      </a:lvl3pPr>
      <a:lvl4pPr algn="ctr" defTabSz="449263" rtl="0" fontAlgn="base">
        <a:lnSpc>
          <a:spcPct val="90000"/>
        </a:lnSpc>
        <a:spcBef>
          <a:spcPct val="0"/>
        </a:spcBef>
        <a:spcAft>
          <a:spcPct val="0"/>
        </a:spcAft>
        <a:buClr>
          <a:srgbClr val="000000"/>
        </a:buClr>
        <a:buSzPct val="100000"/>
        <a:buFont typeface="Times New Roman" charset="0"/>
        <a:defRPr sz="4400">
          <a:solidFill>
            <a:srgbClr val="000000"/>
          </a:solidFill>
          <a:latin typeface="Times New Roman" charset="0"/>
          <a:ea typeface="Lucida Sans Unicode" charset="0"/>
          <a:cs typeface="Lucida Sans Unicode" charset="0"/>
        </a:defRPr>
      </a:lvl4pPr>
      <a:lvl5pPr algn="ctr" defTabSz="449263" rtl="0" fontAlgn="base">
        <a:lnSpc>
          <a:spcPct val="90000"/>
        </a:lnSpc>
        <a:spcBef>
          <a:spcPct val="0"/>
        </a:spcBef>
        <a:spcAft>
          <a:spcPct val="0"/>
        </a:spcAft>
        <a:buClr>
          <a:srgbClr val="000000"/>
        </a:buClr>
        <a:buSzPct val="100000"/>
        <a:buFont typeface="Times New Roman" charset="0"/>
        <a:defRPr sz="4400">
          <a:solidFill>
            <a:srgbClr val="000000"/>
          </a:solidFill>
          <a:latin typeface="Times New Roman" charset="0"/>
          <a:ea typeface="Lucida Sans Unicode" charset="0"/>
          <a:cs typeface="Lucida Sans Unicode" charset="0"/>
        </a:defRPr>
      </a:lvl5pPr>
      <a:lvl6pPr marL="457200" algn="ctr" defTabSz="449263" rtl="0" fontAlgn="base">
        <a:lnSpc>
          <a:spcPct val="90000"/>
        </a:lnSpc>
        <a:spcBef>
          <a:spcPct val="0"/>
        </a:spcBef>
        <a:spcAft>
          <a:spcPct val="0"/>
        </a:spcAft>
        <a:buClr>
          <a:srgbClr val="000000"/>
        </a:buClr>
        <a:buSzPct val="100000"/>
        <a:buFont typeface="Times New Roman" charset="0"/>
        <a:defRPr sz="4400">
          <a:solidFill>
            <a:srgbClr val="000000"/>
          </a:solidFill>
          <a:latin typeface="Times New Roman" charset="0"/>
          <a:ea typeface="Lucida Sans Unicode" charset="0"/>
          <a:cs typeface="Lucida Sans Unicode" charset="0"/>
        </a:defRPr>
      </a:lvl6pPr>
      <a:lvl7pPr marL="914400" algn="ctr" defTabSz="449263" rtl="0" fontAlgn="base">
        <a:lnSpc>
          <a:spcPct val="90000"/>
        </a:lnSpc>
        <a:spcBef>
          <a:spcPct val="0"/>
        </a:spcBef>
        <a:spcAft>
          <a:spcPct val="0"/>
        </a:spcAft>
        <a:buClr>
          <a:srgbClr val="000000"/>
        </a:buClr>
        <a:buSzPct val="100000"/>
        <a:buFont typeface="Times New Roman" charset="0"/>
        <a:defRPr sz="4400">
          <a:solidFill>
            <a:srgbClr val="000000"/>
          </a:solidFill>
          <a:latin typeface="Times New Roman" charset="0"/>
          <a:ea typeface="Lucida Sans Unicode" charset="0"/>
          <a:cs typeface="Lucida Sans Unicode" charset="0"/>
        </a:defRPr>
      </a:lvl7pPr>
      <a:lvl8pPr marL="1371600" algn="ctr" defTabSz="449263" rtl="0" fontAlgn="base">
        <a:lnSpc>
          <a:spcPct val="90000"/>
        </a:lnSpc>
        <a:spcBef>
          <a:spcPct val="0"/>
        </a:spcBef>
        <a:spcAft>
          <a:spcPct val="0"/>
        </a:spcAft>
        <a:buClr>
          <a:srgbClr val="000000"/>
        </a:buClr>
        <a:buSzPct val="100000"/>
        <a:buFont typeface="Times New Roman" charset="0"/>
        <a:defRPr sz="4400">
          <a:solidFill>
            <a:srgbClr val="000000"/>
          </a:solidFill>
          <a:latin typeface="Times New Roman" charset="0"/>
          <a:ea typeface="Lucida Sans Unicode" charset="0"/>
          <a:cs typeface="Lucida Sans Unicode" charset="0"/>
        </a:defRPr>
      </a:lvl8pPr>
      <a:lvl9pPr marL="1828800" algn="ctr" defTabSz="449263" rtl="0" fontAlgn="base">
        <a:lnSpc>
          <a:spcPct val="90000"/>
        </a:lnSpc>
        <a:spcBef>
          <a:spcPct val="0"/>
        </a:spcBef>
        <a:spcAft>
          <a:spcPct val="0"/>
        </a:spcAft>
        <a:buClr>
          <a:srgbClr val="000000"/>
        </a:buClr>
        <a:buSzPct val="100000"/>
        <a:buFont typeface="Times New Roman" charset="0"/>
        <a:defRPr sz="4400">
          <a:solidFill>
            <a:srgbClr val="000000"/>
          </a:solidFill>
          <a:latin typeface="Times New Roman" charset="0"/>
          <a:ea typeface="Lucida Sans Unicode" charset="0"/>
          <a:cs typeface="Lucida Sans Unicode" charset="0"/>
        </a:defRPr>
      </a:lvl9pPr>
    </p:titleStyle>
    <p:bodyStyle>
      <a:lvl1pPr marL="339725" indent="-339725" algn="l" defTabSz="449263" rtl="0" fontAlgn="base">
        <a:lnSpc>
          <a:spcPct val="90000"/>
        </a:lnSpc>
        <a:spcBef>
          <a:spcPts val="800"/>
        </a:spcBef>
        <a:spcAft>
          <a:spcPct val="0"/>
        </a:spcAft>
        <a:buClr>
          <a:srgbClr val="000000"/>
        </a:buClr>
        <a:buSzPct val="100000"/>
        <a:buFont typeface="Times New Roman" charset="0"/>
        <a:buChar char="•"/>
        <a:defRPr sz="3200">
          <a:solidFill>
            <a:srgbClr val="000000"/>
          </a:solidFill>
          <a:latin typeface="+mn-lt"/>
          <a:ea typeface="+mn-ea"/>
          <a:cs typeface="+mn-cs"/>
        </a:defRPr>
      </a:lvl1pPr>
      <a:lvl2pPr marL="739775" indent="-282575" algn="l" defTabSz="449263" rtl="0" fontAlgn="base">
        <a:lnSpc>
          <a:spcPct val="90000"/>
        </a:lnSpc>
        <a:spcBef>
          <a:spcPts val="700"/>
        </a:spcBef>
        <a:spcAft>
          <a:spcPct val="0"/>
        </a:spcAft>
        <a:buClr>
          <a:srgbClr val="000000"/>
        </a:buClr>
        <a:buSzPct val="100000"/>
        <a:buFont typeface="Times New Roman" charset="0"/>
        <a:buChar char="–"/>
        <a:defRPr sz="2800">
          <a:solidFill>
            <a:srgbClr val="000000"/>
          </a:solidFill>
          <a:latin typeface="+mn-lt"/>
          <a:ea typeface="Lucida Sans Unicode" charset="0"/>
          <a:cs typeface="+mn-cs"/>
        </a:defRPr>
      </a:lvl2pPr>
      <a:lvl3pPr marL="1143000" indent="-228600" algn="l" defTabSz="449263" rtl="0" fontAlgn="base">
        <a:lnSpc>
          <a:spcPct val="90000"/>
        </a:lnSpc>
        <a:spcBef>
          <a:spcPts val="600"/>
        </a:spcBef>
        <a:spcAft>
          <a:spcPct val="0"/>
        </a:spcAft>
        <a:buClr>
          <a:srgbClr val="000000"/>
        </a:buClr>
        <a:buSzPct val="100000"/>
        <a:buFont typeface="Times New Roman" charset="0"/>
        <a:buChar char="•"/>
        <a:defRPr sz="2400">
          <a:solidFill>
            <a:srgbClr val="000000"/>
          </a:solidFill>
          <a:latin typeface="+mn-lt"/>
          <a:ea typeface="Lucida Sans Unicode" charset="0"/>
          <a:cs typeface="+mn-cs"/>
        </a:defRPr>
      </a:lvl3pPr>
      <a:lvl4pPr marL="1600200" indent="-228600" algn="l" defTabSz="449263" rtl="0" fontAlgn="base">
        <a:lnSpc>
          <a:spcPct val="90000"/>
        </a:lnSpc>
        <a:spcBef>
          <a:spcPts val="500"/>
        </a:spcBef>
        <a:spcAft>
          <a:spcPct val="0"/>
        </a:spcAft>
        <a:buClr>
          <a:srgbClr val="000000"/>
        </a:buClr>
        <a:buSzPct val="100000"/>
        <a:buFont typeface="Times New Roman" charset="0"/>
        <a:buChar char="–"/>
        <a:defRPr sz="2000">
          <a:solidFill>
            <a:srgbClr val="000000"/>
          </a:solidFill>
          <a:latin typeface="+mn-lt"/>
          <a:ea typeface="Lucida Sans Unicode" charset="0"/>
          <a:cs typeface="+mn-cs"/>
        </a:defRPr>
      </a:lvl4pPr>
      <a:lvl5pPr marL="2057400" indent="-228600" algn="l" defTabSz="449263" rtl="0" fontAlgn="base">
        <a:lnSpc>
          <a:spcPct val="90000"/>
        </a:lnSpc>
        <a:spcBef>
          <a:spcPts val="500"/>
        </a:spcBef>
        <a:spcAft>
          <a:spcPct val="0"/>
        </a:spcAft>
        <a:buClr>
          <a:srgbClr val="000000"/>
        </a:buClr>
        <a:buSzPct val="100000"/>
        <a:buFont typeface="Times New Roman" charset="0"/>
        <a:buChar char="»"/>
        <a:defRPr sz="2000">
          <a:solidFill>
            <a:srgbClr val="000000"/>
          </a:solidFill>
          <a:latin typeface="+mn-lt"/>
          <a:ea typeface="Lucida Sans Unicode" charset="0"/>
          <a:cs typeface="+mn-cs"/>
        </a:defRPr>
      </a:lvl5pPr>
      <a:lvl6pPr marL="2514600" indent="-228600" algn="l" defTabSz="449263" rtl="0" fontAlgn="base">
        <a:lnSpc>
          <a:spcPct val="90000"/>
        </a:lnSpc>
        <a:spcBef>
          <a:spcPts val="500"/>
        </a:spcBef>
        <a:spcAft>
          <a:spcPct val="0"/>
        </a:spcAft>
        <a:buClr>
          <a:srgbClr val="000000"/>
        </a:buClr>
        <a:buSzPct val="100000"/>
        <a:buFont typeface="Times New Roman" charset="0"/>
        <a:buChar char="»"/>
        <a:defRPr sz="2000">
          <a:solidFill>
            <a:srgbClr val="000000"/>
          </a:solidFill>
          <a:latin typeface="+mn-lt"/>
          <a:ea typeface="Lucida Sans Unicode" charset="0"/>
          <a:cs typeface="+mn-cs"/>
        </a:defRPr>
      </a:lvl6pPr>
      <a:lvl7pPr marL="2971800" indent="-228600" algn="l" defTabSz="449263" rtl="0" fontAlgn="base">
        <a:lnSpc>
          <a:spcPct val="90000"/>
        </a:lnSpc>
        <a:spcBef>
          <a:spcPts val="500"/>
        </a:spcBef>
        <a:spcAft>
          <a:spcPct val="0"/>
        </a:spcAft>
        <a:buClr>
          <a:srgbClr val="000000"/>
        </a:buClr>
        <a:buSzPct val="100000"/>
        <a:buFont typeface="Times New Roman" charset="0"/>
        <a:buChar char="»"/>
        <a:defRPr sz="2000">
          <a:solidFill>
            <a:srgbClr val="000000"/>
          </a:solidFill>
          <a:latin typeface="+mn-lt"/>
          <a:ea typeface="Lucida Sans Unicode" charset="0"/>
          <a:cs typeface="+mn-cs"/>
        </a:defRPr>
      </a:lvl7pPr>
      <a:lvl8pPr marL="3429000" indent="-228600" algn="l" defTabSz="449263" rtl="0" fontAlgn="base">
        <a:lnSpc>
          <a:spcPct val="90000"/>
        </a:lnSpc>
        <a:spcBef>
          <a:spcPts val="500"/>
        </a:spcBef>
        <a:spcAft>
          <a:spcPct val="0"/>
        </a:spcAft>
        <a:buClr>
          <a:srgbClr val="000000"/>
        </a:buClr>
        <a:buSzPct val="100000"/>
        <a:buFont typeface="Times New Roman" charset="0"/>
        <a:buChar char="»"/>
        <a:defRPr sz="2000">
          <a:solidFill>
            <a:srgbClr val="000000"/>
          </a:solidFill>
          <a:latin typeface="+mn-lt"/>
          <a:ea typeface="Lucida Sans Unicode" charset="0"/>
          <a:cs typeface="+mn-cs"/>
        </a:defRPr>
      </a:lvl8pPr>
      <a:lvl9pPr marL="3886200" indent="-228600" algn="l" defTabSz="449263" rtl="0" fontAlgn="base">
        <a:lnSpc>
          <a:spcPct val="90000"/>
        </a:lnSpc>
        <a:spcBef>
          <a:spcPts val="500"/>
        </a:spcBef>
        <a:spcAft>
          <a:spcPct val="0"/>
        </a:spcAft>
        <a:buClr>
          <a:srgbClr val="000000"/>
        </a:buClr>
        <a:buSzPct val="100000"/>
        <a:buFont typeface="Times New Roman" charset="0"/>
        <a:buChar char="»"/>
        <a:defRPr sz="2000">
          <a:solidFill>
            <a:srgbClr val="000000"/>
          </a:solidFill>
          <a:latin typeface="+mn-lt"/>
          <a:ea typeface="Lucida Sans Unicode" charset="0"/>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 Id="rId3" Type="http://schemas.openxmlformats.org/officeDocument/2006/relationships/image" Target="../media/image1.gi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 Id="rId3"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 Id="rId3"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jpg"/><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4" Type="http://schemas.openxmlformats.org/officeDocument/2006/relationships/image" Target="../media/image8.jpg"/><Relationship Id="rId5" Type="http://schemas.openxmlformats.org/officeDocument/2006/relationships/image" Target="../media/image9.jpg"/><Relationship Id="rId1" Type="http://schemas.openxmlformats.org/officeDocument/2006/relationships/slideLayout" Target="../slideLayouts/slideLayout6.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idx="12"/>
          </p:nvPr>
        </p:nvSpPr>
        <p:spPr/>
        <p:txBody>
          <a:bodyPr/>
          <a:lstStyle/>
          <a:p>
            <a:fld id="{EADEA02B-971E-5D45-A320-5F96BC9EF7F6}" type="slidenum">
              <a:rPr lang="en-GB"/>
              <a:pPr/>
              <a:t>1</a:t>
            </a:fld>
            <a:endParaRPr lang="en-GB"/>
          </a:p>
        </p:txBody>
      </p:sp>
      <p:sp>
        <p:nvSpPr>
          <p:cNvPr id="3073" name="Rectangle 1"/>
          <p:cNvSpPr>
            <a:spLocks noGrp="1" noChangeArrowheads="1"/>
          </p:cNvSpPr>
          <p:nvPr>
            <p:ph type="title"/>
          </p:nvPr>
        </p:nvSpPr>
        <p:spPr>
          <a:xfrm>
            <a:off x="755576" y="846946"/>
            <a:ext cx="7704856" cy="771623"/>
          </a:xfrm>
          <a:solidFill>
            <a:srgbClr val="C0C0C0"/>
          </a:solidFill>
          <a:ln/>
        </p:spPr>
        <p:txBody>
          <a:bodyPr wrap="square">
            <a:spAutoFit/>
          </a:bodyPr>
          <a:lstStyle/>
          <a:p>
            <a:pPr>
              <a:lnSpc>
                <a:spcPct val="100000"/>
              </a:lnSpc>
              <a:buFont typeface="Bitstream Vera Sans"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dirty="0" smtClean="0">
                <a:latin typeface="Bitstream Vera Sans" charset="0"/>
              </a:rPr>
              <a:t>History of Computer Art</a:t>
            </a:r>
            <a:endParaRPr lang="en-GB" sz="2400" dirty="0">
              <a:latin typeface="Bitstream Vera Sans" charset="0"/>
            </a:endParaRPr>
          </a:p>
        </p:txBody>
      </p:sp>
      <p:sp>
        <p:nvSpPr>
          <p:cNvPr id="3074" name="Rectangle 2"/>
          <p:cNvSpPr>
            <a:spLocks noGrp="1" noChangeArrowheads="1"/>
          </p:cNvSpPr>
          <p:nvPr>
            <p:ph type="subTitle" idx="4294967295"/>
          </p:nvPr>
        </p:nvSpPr>
        <p:spPr bwMode="auto">
          <a:xfrm>
            <a:off x="1403648" y="2276872"/>
            <a:ext cx="6400800" cy="2913234"/>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000" tIns="46800" rIns="90000" bIns="46800">
            <a:spAutoFit/>
          </a:bodyPr>
          <a:lstStyle/>
          <a:p>
            <a:pPr marL="457200" lvl="1" indent="0" algn="ctr">
              <a:lnSpc>
                <a:spcPct val="100000"/>
              </a:lnSpc>
              <a:spcBef>
                <a:spcPts val="500"/>
              </a:spcBef>
              <a:buFont typeface="Times New Roman" charset="0"/>
              <a:buNone/>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pPr>
            <a:r>
              <a:rPr lang="en-GB" sz="2000" b="1" dirty="0" smtClean="0">
                <a:latin typeface="Tahoma" charset="0"/>
              </a:rPr>
              <a:t>Part I: Cybernetics</a:t>
            </a:r>
          </a:p>
          <a:p>
            <a:pPr marL="457200" lvl="1" indent="0" algn="ctr">
              <a:lnSpc>
                <a:spcPct val="100000"/>
              </a:lnSpc>
              <a:spcBef>
                <a:spcPts val="500"/>
              </a:spcBef>
              <a:buFont typeface="Times New Roman" charset="0"/>
              <a:buNone/>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pPr>
            <a:r>
              <a:rPr lang="en-GB" sz="2000" dirty="0" smtClean="0">
                <a:latin typeface="Tahoma" charset="0"/>
              </a:rPr>
              <a:t>Seminar, 28</a:t>
            </a:r>
            <a:r>
              <a:rPr lang="en-GB" sz="2000" baseline="30000" dirty="0" smtClean="0">
                <a:latin typeface="Tahoma" charset="0"/>
              </a:rPr>
              <a:t>nd</a:t>
            </a:r>
            <a:r>
              <a:rPr lang="en-GB" sz="2000" dirty="0" smtClean="0">
                <a:latin typeface="Tahoma" charset="0"/>
              </a:rPr>
              <a:t> April 2014</a:t>
            </a:r>
            <a:endParaRPr lang="en-GB" sz="2000" dirty="0">
              <a:latin typeface="Tahoma" charset="0"/>
            </a:endParaRPr>
          </a:p>
          <a:p>
            <a:pPr marL="457200" lvl="1" indent="0" algn="ctr">
              <a:lnSpc>
                <a:spcPct val="100000"/>
              </a:lnSpc>
              <a:spcBef>
                <a:spcPts val="500"/>
              </a:spcBef>
              <a:buFont typeface="Times New Roman" charset="0"/>
              <a:buNone/>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pPr>
            <a:r>
              <a:rPr lang="en-GB" sz="2000" dirty="0" smtClean="0">
                <a:latin typeface="Tahoma" charset="0"/>
              </a:rPr>
              <a:t>Danube University </a:t>
            </a:r>
            <a:r>
              <a:rPr lang="en-GB" sz="2000" dirty="0" err="1" smtClean="0">
                <a:latin typeface="Tahoma" charset="0"/>
              </a:rPr>
              <a:t>Krems</a:t>
            </a:r>
            <a:endParaRPr lang="en-GB" sz="2000" dirty="0">
              <a:latin typeface="Tahoma" charset="0"/>
            </a:endParaRPr>
          </a:p>
          <a:p>
            <a:pPr marL="457200" lvl="1" indent="0" algn="ctr">
              <a:lnSpc>
                <a:spcPct val="100000"/>
              </a:lnSpc>
              <a:spcBef>
                <a:spcPts val="500"/>
              </a:spcBef>
              <a:buFont typeface="Times New Roman" charset="0"/>
              <a:buNone/>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pPr>
            <a:r>
              <a:rPr lang="en-GB" sz="2000" dirty="0" smtClean="0">
                <a:latin typeface="Tahoma" charset="0"/>
              </a:rPr>
              <a:t>Department for Arts and Image Science</a:t>
            </a:r>
          </a:p>
          <a:p>
            <a:pPr marL="457200" lvl="1" indent="0" algn="ctr">
              <a:lnSpc>
                <a:spcPct val="100000"/>
              </a:lnSpc>
              <a:spcBef>
                <a:spcPts val="500"/>
              </a:spcBef>
              <a:buFont typeface="Times New Roman" charset="0"/>
              <a:buNone/>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pPr>
            <a:r>
              <a:rPr lang="en-GB" sz="2000" dirty="0" err="1" smtClean="0">
                <a:latin typeface="Tahoma" charset="0"/>
              </a:rPr>
              <a:t>MediaArtHistories</a:t>
            </a:r>
            <a:r>
              <a:rPr lang="en-GB" sz="2000" dirty="0" smtClean="0">
                <a:latin typeface="Tahoma" charset="0"/>
              </a:rPr>
              <a:t>: Masters of Art</a:t>
            </a:r>
            <a:endParaRPr lang="en-GB" sz="2000" dirty="0">
              <a:latin typeface="Tahoma" charset="0"/>
            </a:endParaRPr>
          </a:p>
          <a:p>
            <a:pPr marL="457200" lvl="1" indent="0" algn="ctr">
              <a:lnSpc>
                <a:spcPct val="100000"/>
              </a:lnSpc>
              <a:spcBef>
                <a:spcPts val="500"/>
              </a:spcBef>
              <a:buFont typeface="Times New Roman" charset="0"/>
              <a:buNone/>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pPr>
            <a:endParaRPr lang="de-DE" sz="2000" dirty="0">
              <a:latin typeface="Tahoma" charset="0"/>
            </a:endParaRPr>
          </a:p>
          <a:p>
            <a:pPr marL="0" indent="0" algn="r">
              <a:buFont typeface="Times New Roman" charset="0"/>
              <a:buNone/>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pPr>
            <a:r>
              <a:rPr lang="de-DE" sz="2000" dirty="0">
                <a:latin typeface="Tahoma" charset="0"/>
              </a:rPr>
              <a:t>Thomas Dreher</a:t>
            </a:r>
            <a:endParaRPr lang="de-DE" sz="2000" i="1" dirty="0">
              <a:latin typeface="Tahoma" charset="0"/>
            </a:endParaRPr>
          </a:p>
          <a:p>
            <a:pPr marL="0" indent="0" algn="r">
              <a:buFont typeface="Times New Roman" charset="0"/>
              <a:buNone/>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pPr>
            <a:r>
              <a:rPr lang="de-DE" sz="1200" dirty="0" smtClean="0">
                <a:latin typeface="Tahoma" charset="0"/>
              </a:rPr>
              <a:t>URL: http</a:t>
            </a:r>
            <a:r>
              <a:rPr lang="de-DE" sz="1200" dirty="0">
                <a:latin typeface="Tahoma" charset="0"/>
              </a:rPr>
              <a:t>://</a:t>
            </a:r>
            <a:r>
              <a:rPr lang="de-DE" sz="1200" dirty="0" err="1">
                <a:latin typeface="Tahoma" charset="0"/>
              </a:rPr>
              <a:t>dreher.netzliteratur.net</a:t>
            </a:r>
            <a:endParaRPr lang="en-GB" sz="1200" dirty="0">
              <a:latin typeface="Tahoma" charset="0"/>
            </a:endParaRPr>
          </a:p>
        </p:txBody>
      </p:sp>
      <p:sp>
        <p:nvSpPr>
          <p:cNvPr id="6" name="TextBox 5"/>
          <p:cNvSpPr txBox="1"/>
          <p:nvPr/>
        </p:nvSpPr>
        <p:spPr>
          <a:xfrm>
            <a:off x="2987824" y="1700808"/>
            <a:ext cx="4032448" cy="261610"/>
          </a:xfrm>
          <a:prstGeom prst="rect">
            <a:avLst/>
          </a:prstGeom>
          <a:noFill/>
        </p:spPr>
        <p:txBody>
          <a:bodyPr wrap="square" rtlCol="0">
            <a:spAutoFit/>
          </a:bodyPr>
          <a:lstStyle/>
          <a:p>
            <a:r>
              <a:rPr lang="en-US" sz="1200" dirty="0" smtClean="0">
                <a:solidFill>
                  <a:schemeClr val="tx1"/>
                </a:solidFill>
                <a:latin typeface="Tahoma"/>
              </a:rPr>
              <a:t>URL: http</a:t>
            </a:r>
            <a:r>
              <a:rPr lang="en-US" sz="1200" dirty="0">
                <a:solidFill>
                  <a:schemeClr val="tx1"/>
                </a:solidFill>
                <a:latin typeface="Tahoma"/>
              </a:rPr>
              <a:t>://</a:t>
            </a:r>
            <a:r>
              <a:rPr lang="en-US" sz="1200" dirty="0" err="1">
                <a:solidFill>
                  <a:schemeClr val="tx1"/>
                </a:solidFill>
                <a:latin typeface="Tahoma"/>
              </a:rPr>
              <a:t>iasl.uni-muenchen.de</a:t>
            </a:r>
            <a:r>
              <a:rPr lang="en-US" sz="1200" dirty="0">
                <a:solidFill>
                  <a:schemeClr val="tx1"/>
                </a:solidFill>
                <a:latin typeface="Tahoma"/>
              </a:rPr>
              <a:t>/links/</a:t>
            </a:r>
            <a:r>
              <a:rPr lang="en-US" sz="1200" dirty="0" err="1">
                <a:solidFill>
                  <a:schemeClr val="tx1"/>
                </a:solidFill>
                <a:latin typeface="Tahoma"/>
              </a:rPr>
              <a:t>GCA_Indexe.html</a:t>
            </a:r>
            <a:endParaRPr lang="en-US" sz="1200" dirty="0">
              <a:solidFill>
                <a:schemeClr val="tx1"/>
              </a:solidFill>
              <a:latin typeface="Tahoma"/>
            </a:endParaRPr>
          </a:p>
        </p:txBody>
      </p:sp>
    </p:spTree>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6"/>
          <p:cNvSpPr>
            <a:spLocks noGrp="1"/>
          </p:cNvSpPr>
          <p:nvPr>
            <p:ph type="sldNum" idx="12"/>
          </p:nvPr>
        </p:nvSpPr>
        <p:spPr/>
        <p:txBody>
          <a:bodyPr/>
          <a:lstStyle/>
          <a:p>
            <a:fld id="{B74B6AC9-9517-D64B-9E31-888B4402C429}" type="slidenum">
              <a:rPr lang="en-GB"/>
              <a:pPr/>
              <a:t>2</a:t>
            </a:fld>
            <a:endParaRPr lang="en-GB"/>
          </a:p>
        </p:txBody>
      </p:sp>
      <p:sp>
        <p:nvSpPr>
          <p:cNvPr id="4097" name="Rectangle 1"/>
          <p:cNvSpPr>
            <a:spLocks noGrp="1" noChangeArrowheads="1"/>
          </p:cNvSpPr>
          <p:nvPr>
            <p:ph type="title"/>
          </p:nvPr>
        </p:nvSpPr>
        <p:spPr>
          <a:xfrm>
            <a:off x="467544" y="797571"/>
            <a:ext cx="8208912" cy="463846"/>
          </a:xfrm>
          <a:solidFill>
            <a:srgbClr val="C0C0C0"/>
          </a:solidFill>
          <a:ln/>
        </p:spPr>
        <p:txBody>
          <a:bodyPr wrap="square">
            <a:spAutoFit/>
          </a:bodyPr>
          <a:lstStyle/>
          <a:p>
            <a:pPr>
              <a:lnSpc>
                <a:spcPct val="100000"/>
              </a:lnSpc>
              <a:buFont typeface="Bitstream Vera Sans"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2400" dirty="0" smtClean="0">
                <a:latin typeface="Bitstream Vera Sans" charset="0"/>
              </a:rPr>
              <a:t>Ballistics WWII</a:t>
            </a:r>
            <a:endParaRPr lang="en-GB" sz="1800" dirty="0">
              <a:latin typeface="Bitstream Vera Sans" charset="0"/>
            </a:endParaRPr>
          </a:p>
        </p:txBody>
      </p:sp>
      <p:sp>
        <p:nvSpPr>
          <p:cNvPr id="4098" name="Text Box 2"/>
          <p:cNvSpPr txBox="1">
            <a:spLocks noChangeArrowheads="1"/>
          </p:cNvSpPr>
          <p:nvPr/>
        </p:nvSpPr>
        <p:spPr bwMode="auto">
          <a:xfrm>
            <a:off x="5436096" y="1916832"/>
            <a:ext cx="3240360" cy="231050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charset="0"/>
                <a:ea typeface="ＭＳ Ｐゴシック" charset="0"/>
                <a:cs typeface="Lucida Sans Unicode"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charset="0"/>
                <a:ea typeface="Lucida Sans Unicode" charset="0"/>
                <a:cs typeface="Lucida Sans Unicode"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charset="0"/>
                <a:ea typeface="Lucida Sans Unicode" charset="0"/>
                <a:cs typeface="Lucida Sans Unicode"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charset="0"/>
                <a:ea typeface="Lucida Sans Unicode" charset="0"/>
                <a:cs typeface="Lucida Sans Unicode"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charset="0"/>
                <a:ea typeface="Lucida Sans Unicode" charset="0"/>
                <a:cs typeface="Lucida Sans Unicode" charset="0"/>
              </a:defRPr>
            </a:lvl5pPr>
            <a:lvl6pPr defTabSz="449263" fontAlgn="base">
              <a:lnSpc>
                <a:spcPct val="90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charset="0"/>
                <a:ea typeface="Lucida Sans Unicode" charset="0"/>
                <a:cs typeface="Lucida Sans Unicode" charset="0"/>
              </a:defRPr>
            </a:lvl6pPr>
            <a:lvl7pPr defTabSz="449263" fontAlgn="base">
              <a:lnSpc>
                <a:spcPct val="90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charset="0"/>
                <a:ea typeface="Lucida Sans Unicode" charset="0"/>
                <a:cs typeface="Lucida Sans Unicode" charset="0"/>
              </a:defRPr>
            </a:lvl7pPr>
            <a:lvl8pPr defTabSz="449263" fontAlgn="base">
              <a:lnSpc>
                <a:spcPct val="90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charset="0"/>
                <a:ea typeface="Lucida Sans Unicode" charset="0"/>
                <a:cs typeface="Lucida Sans Unicode" charset="0"/>
              </a:defRPr>
            </a:lvl8pPr>
            <a:lvl9pPr defTabSz="449263" fontAlgn="base">
              <a:lnSpc>
                <a:spcPct val="90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charset="0"/>
                <a:ea typeface="Lucida Sans Unicode" charset="0"/>
                <a:cs typeface="Lucida Sans Unicode" charset="0"/>
              </a:defRPr>
            </a:lvl9pPr>
          </a:lstStyle>
          <a:p>
            <a:pPr>
              <a:lnSpc>
                <a:spcPct val="100000"/>
              </a:lnSpc>
              <a:spcBef>
                <a:spcPts val="750"/>
              </a:spcBef>
              <a:buFont typeface="Tahoma" charset="0"/>
              <a:buNone/>
            </a:pPr>
            <a:r>
              <a:rPr lang="en-GB" sz="1200" dirty="0">
                <a:latin typeface="Tahoma" charset="0"/>
              </a:rPr>
              <a:t>If the target moves across the course of the fighter, a certain amount of lead has to be taken into account: One has to fire at the point in space where the target will be when the projectiles arrive. The fighter therefore has to fly a curve while firing, i.e. it is turning at some rate. Evidently, there would be no problem if the projectiles arrived instantaneously. Of course they do not, but it is advantageous to reduce the time of flight as much as possible, by using guns with a high muzzle velocity. </a:t>
            </a:r>
          </a:p>
        </p:txBody>
      </p:sp>
      <p:sp>
        <p:nvSpPr>
          <p:cNvPr id="4103" name="Text Box 7"/>
          <p:cNvSpPr txBox="1">
            <a:spLocks noChangeArrowheads="1"/>
          </p:cNvSpPr>
          <p:nvPr/>
        </p:nvSpPr>
        <p:spPr bwMode="auto">
          <a:xfrm>
            <a:off x="5638800" y="6324600"/>
            <a:ext cx="2590800" cy="4397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104" name="Text Box 8"/>
          <p:cNvSpPr txBox="1">
            <a:spLocks noChangeArrowheads="1"/>
          </p:cNvSpPr>
          <p:nvPr/>
        </p:nvSpPr>
        <p:spPr bwMode="auto">
          <a:xfrm>
            <a:off x="5638800" y="6248400"/>
            <a:ext cx="2514600" cy="2238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charset="0"/>
                <a:ea typeface="ＭＳ Ｐゴシック" charset="0"/>
                <a:cs typeface="Lucida Sans Unicode"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charset="0"/>
                <a:ea typeface="Lucida Sans Unicode" charset="0"/>
                <a:cs typeface="Lucida Sans Unicode"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charset="0"/>
                <a:ea typeface="Lucida Sans Unicode" charset="0"/>
                <a:cs typeface="Lucida Sans Unicode"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charset="0"/>
                <a:ea typeface="Lucida Sans Unicode" charset="0"/>
                <a:cs typeface="Lucida Sans Unicode"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charset="0"/>
                <a:ea typeface="Lucida Sans Unicode" charset="0"/>
                <a:cs typeface="Lucida Sans Unicode" charset="0"/>
              </a:defRPr>
            </a:lvl5pPr>
            <a:lvl6pPr defTabSz="449263" fontAlgn="base">
              <a:lnSpc>
                <a:spcPct val="90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charset="0"/>
                <a:ea typeface="Lucida Sans Unicode" charset="0"/>
                <a:cs typeface="Lucida Sans Unicode" charset="0"/>
              </a:defRPr>
            </a:lvl6pPr>
            <a:lvl7pPr defTabSz="449263" fontAlgn="base">
              <a:lnSpc>
                <a:spcPct val="90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charset="0"/>
                <a:ea typeface="Lucida Sans Unicode" charset="0"/>
                <a:cs typeface="Lucida Sans Unicode" charset="0"/>
              </a:defRPr>
            </a:lvl7pPr>
            <a:lvl8pPr defTabSz="449263" fontAlgn="base">
              <a:lnSpc>
                <a:spcPct val="90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charset="0"/>
                <a:ea typeface="Lucida Sans Unicode" charset="0"/>
                <a:cs typeface="Lucida Sans Unicode" charset="0"/>
              </a:defRPr>
            </a:lvl8pPr>
            <a:lvl9pPr defTabSz="449263" fontAlgn="base">
              <a:lnSpc>
                <a:spcPct val="90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charset="0"/>
                <a:ea typeface="Lucida Sans Unicode" charset="0"/>
                <a:cs typeface="Lucida Sans Unicode" charset="0"/>
              </a:defRPr>
            </a:lvl9pPr>
          </a:lstStyle>
          <a:p>
            <a:pPr>
              <a:lnSpc>
                <a:spcPct val="95000"/>
              </a:lnSpc>
              <a:spcBef>
                <a:spcPts val="563"/>
              </a:spcBef>
            </a:pPr>
            <a:r>
              <a:rPr lang="en-GB" sz="900">
                <a:solidFill>
                  <a:srgbClr val="FFFFFF"/>
                </a:solidFill>
              </a:rPr>
              <a:t>UR</a:t>
            </a:r>
          </a:p>
        </p:txBody>
      </p:sp>
      <p:sp>
        <p:nvSpPr>
          <p:cNvPr id="4105" name="Text Box 9"/>
          <p:cNvSpPr txBox="1">
            <a:spLocks noChangeArrowheads="1"/>
          </p:cNvSpPr>
          <p:nvPr/>
        </p:nvSpPr>
        <p:spPr bwMode="auto">
          <a:xfrm>
            <a:off x="467544" y="6165304"/>
            <a:ext cx="7560840" cy="38818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charset="0"/>
                <a:ea typeface="ＭＳ Ｐゴシック" charset="0"/>
                <a:cs typeface="Lucida Sans Unicode"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charset="0"/>
                <a:ea typeface="Lucida Sans Unicode" charset="0"/>
                <a:cs typeface="Lucida Sans Unicode"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charset="0"/>
                <a:ea typeface="Lucida Sans Unicode" charset="0"/>
                <a:cs typeface="Lucida Sans Unicode"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charset="0"/>
                <a:ea typeface="Lucida Sans Unicode" charset="0"/>
                <a:cs typeface="Lucida Sans Unicode"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charset="0"/>
                <a:ea typeface="Lucida Sans Unicode" charset="0"/>
                <a:cs typeface="Lucida Sans Unicode" charset="0"/>
              </a:defRPr>
            </a:lvl5pPr>
            <a:lvl6pPr defTabSz="449263" fontAlgn="base">
              <a:lnSpc>
                <a:spcPct val="90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charset="0"/>
                <a:ea typeface="Lucida Sans Unicode" charset="0"/>
                <a:cs typeface="Lucida Sans Unicode" charset="0"/>
              </a:defRPr>
            </a:lvl6pPr>
            <a:lvl7pPr defTabSz="449263" fontAlgn="base">
              <a:lnSpc>
                <a:spcPct val="90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charset="0"/>
                <a:ea typeface="Lucida Sans Unicode" charset="0"/>
                <a:cs typeface="Lucida Sans Unicode" charset="0"/>
              </a:defRPr>
            </a:lvl7pPr>
            <a:lvl8pPr defTabSz="449263" fontAlgn="base">
              <a:lnSpc>
                <a:spcPct val="90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charset="0"/>
                <a:ea typeface="Lucida Sans Unicode" charset="0"/>
                <a:cs typeface="Lucida Sans Unicode" charset="0"/>
              </a:defRPr>
            </a:lvl8pPr>
            <a:lvl9pPr defTabSz="449263" fontAlgn="base">
              <a:lnSpc>
                <a:spcPct val="90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charset="0"/>
                <a:ea typeface="Lucida Sans Unicode" charset="0"/>
                <a:cs typeface="Lucida Sans Unicode" charset="0"/>
              </a:defRPr>
            </a:lvl9pPr>
          </a:lstStyle>
          <a:p>
            <a:pPr>
              <a:lnSpc>
                <a:spcPct val="95000"/>
              </a:lnSpc>
              <a:spcBef>
                <a:spcPts val="563"/>
              </a:spcBef>
            </a:pPr>
            <a:r>
              <a:rPr lang="en-GB" sz="1000" dirty="0" smtClean="0">
                <a:latin typeface="Tahoma" charset="0"/>
              </a:rPr>
              <a:t>(Source: </a:t>
            </a:r>
            <a:r>
              <a:rPr lang="en-GB" sz="1000" dirty="0" err="1" smtClean="0">
                <a:latin typeface="Tahoma" charset="0"/>
              </a:rPr>
              <a:t>Gustin</a:t>
            </a:r>
            <a:r>
              <a:rPr lang="en-GB" sz="1000" dirty="0" smtClean="0">
                <a:latin typeface="Tahoma" charset="0"/>
              </a:rPr>
              <a:t>, Emmanuel: The WWII Fighter Gun Debate (1998-99). Chapter Ballistics. In</a:t>
            </a:r>
            <a:r>
              <a:rPr lang="en-GB" sz="1000" dirty="0">
                <a:latin typeface="Tahoma" charset="0"/>
              </a:rPr>
              <a:t>: URL: http://</a:t>
            </a:r>
            <a:r>
              <a:rPr lang="en-GB" sz="1000" dirty="0" err="1">
                <a:latin typeface="Tahoma" charset="0"/>
              </a:rPr>
              <a:t>users.telenet.be</a:t>
            </a:r>
            <a:r>
              <a:rPr lang="en-GB" sz="1000" dirty="0">
                <a:latin typeface="Tahoma" charset="0"/>
              </a:rPr>
              <a:t>/</a:t>
            </a:r>
            <a:r>
              <a:rPr lang="en-GB" sz="1000" dirty="0" err="1">
                <a:latin typeface="Tahoma" charset="0"/>
              </a:rPr>
              <a:t>Emmanuel.Gustin</a:t>
            </a:r>
            <a:r>
              <a:rPr lang="en-GB" sz="1000" dirty="0">
                <a:latin typeface="Tahoma" charset="0"/>
              </a:rPr>
              <a:t>/</a:t>
            </a:r>
            <a:r>
              <a:rPr lang="en-GB" sz="1000" dirty="0" err="1">
                <a:latin typeface="Tahoma" charset="0"/>
              </a:rPr>
              <a:t>fgun</a:t>
            </a:r>
            <a:r>
              <a:rPr lang="en-GB" sz="1000" dirty="0">
                <a:latin typeface="Tahoma" charset="0"/>
              </a:rPr>
              <a:t>/</a:t>
            </a:r>
            <a:r>
              <a:rPr lang="en-GB" sz="1000" dirty="0" err="1">
                <a:latin typeface="Tahoma" charset="0"/>
              </a:rPr>
              <a:t>fgun-</a:t>
            </a:r>
            <a:r>
              <a:rPr lang="en-GB" sz="1000" dirty="0" err="1" smtClean="0">
                <a:latin typeface="Tahoma" charset="0"/>
              </a:rPr>
              <a:t>th.html</a:t>
            </a:r>
            <a:r>
              <a:rPr lang="en-GB" sz="1000" dirty="0" smtClean="0">
                <a:latin typeface="Tahoma" charset="0"/>
              </a:rPr>
              <a:t>)</a:t>
            </a:r>
            <a:endParaRPr lang="en-GB" sz="1000" dirty="0">
              <a:latin typeface="Tahoma"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7544" y="1875616"/>
            <a:ext cx="4822206" cy="2893323"/>
          </a:xfrm>
          <a:prstGeom prst="rect">
            <a:avLst/>
          </a:prstGeom>
        </p:spPr>
      </p:pic>
    </p:spTree>
    <p:extLst>
      <p:ext uri="{BB962C8B-B14F-4D97-AF65-F5344CB8AC3E}">
        <p14:creationId xmlns:p14="http://schemas.microsoft.com/office/powerpoint/2010/main" val="4158566224"/>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4"/>
          <p:cNvSpPr>
            <a:spLocks noGrp="1"/>
          </p:cNvSpPr>
          <p:nvPr>
            <p:ph type="sldNum" idx="12"/>
          </p:nvPr>
        </p:nvSpPr>
        <p:spPr/>
        <p:txBody>
          <a:bodyPr/>
          <a:lstStyle/>
          <a:p>
            <a:fld id="{519C5482-A371-7849-AB24-DBBA5B49303B}" type="slidenum">
              <a:rPr lang="en-GB"/>
              <a:pPr/>
              <a:t>3</a:t>
            </a:fld>
            <a:endParaRPr lang="en-GB"/>
          </a:p>
        </p:txBody>
      </p:sp>
      <p:sp>
        <p:nvSpPr>
          <p:cNvPr id="5121" name="Rectangle 1"/>
          <p:cNvSpPr>
            <a:spLocks noGrp="1" noChangeArrowheads="1"/>
          </p:cNvSpPr>
          <p:nvPr>
            <p:ph type="title"/>
          </p:nvPr>
        </p:nvSpPr>
        <p:spPr>
          <a:xfrm>
            <a:off x="683568" y="404664"/>
            <a:ext cx="7845052" cy="586957"/>
          </a:xfrm>
          <a:solidFill>
            <a:srgbClr val="C0C0C0"/>
          </a:solidFill>
          <a:ln/>
        </p:spPr>
        <p:txBody>
          <a:bodyPr wrap="square">
            <a:spAutoFit/>
          </a:bodyPr>
          <a:lstStyle/>
          <a:p>
            <a:pPr>
              <a:lnSpc>
                <a:spcPct val="100000"/>
              </a:lnSpc>
              <a:buFont typeface="Bitstream Vera Sans"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3200" dirty="0" smtClean="0">
                <a:latin typeface="Bitstream Vera Sans" charset="0"/>
              </a:rPr>
              <a:t>The Founders of Cybernetics</a:t>
            </a:r>
            <a:endParaRPr lang="en-GB" sz="3200" dirty="0">
              <a:latin typeface="Bitstream Vera Sans" charset="0"/>
            </a:endParaRPr>
          </a:p>
        </p:txBody>
      </p:sp>
      <p:sp>
        <p:nvSpPr>
          <p:cNvPr id="5123" name="Text Box 3"/>
          <p:cNvSpPr txBox="1">
            <a:spLocks noChangeArrowheads="1"/>
          </p:cNvSpPr>
          <p:nvPr/>
        </p:nvSpPr>
        <p:spPr bwMode="auto">
          <a:xfrm>
            <a:off x="611560" y="5373216"/>
            <a:ext cx="3024336" cy="69852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charset="0"/>
                <a:ea typeface="ＭＳ Ｐゴシック" charset="0"/>
                <a:cs typeface="Lucida Sans Unicode"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charset="0"/>
                <a:ea typeface="Lucida Sans Unicode" charset="0"/>
                <a:cs typeface="Lucida Sans Unicode"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charset="0"/>
                <a:ea typeface="Lucida Sans Unicode" charset="0"/>
                <a:cs typeface="Lucida Sans Unicode"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charset="0"/>
                <a:ea typeface="Lucida Sans Unicode" charset="0"/>
                <a:cs typeface="Lucida Sans Unicode"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charset="0"/>
                <a:ea typeface="Lucida Sans Unicode" charset="0"/>
                <a:cs typeface="Lucida Sans Unicode" charset="0"/>
              </a:defRPr>
            </a:lvl5pPr>
            <a:lvl6pPr defTabSz="449263" fontAlgn="base">
              <a:lnSpc>
                <a:spcPct val="90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charset="0"/>
                <a:ea typeface="Lucida Sans Unicode" charset="0"/>
                <a:cs typeface="Lucida Sans Unicode" charset="0"/>
              </a:defRPr>
            </a:lvl6pPr>
            <a:lvl7pPr defTabSz="449263" fontAlgn="base">
              <a:lnSpc>
                <a:spcPct val="90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charset="0"/>
                <a:ea typeface="Lucida Sans Unicode" charset="0"/>
                <a:cs typeface="Lucida Sans Unicode" charset="0"/>
              </a:defRPr>
            </a:lvl7pPr>
            <a:lvl8pPr defTabSz="449263" fontAlgn="base">
              <a:lnSpc>
                <a:spcPct val="90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charset="0"/>
                <a:ea typeface="Lucida Sans Unicode" charset="0"/>
                <a:cs typeface="Lucida Sans Unicode" charset="0"/>
              </a:defRPr>
            </a:lvl8pPr>
            <a:lvl9pPr defTabSz="449263" fontAlgn="base">
              <a:lnSpc>
                <a:spcPct val="90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charset="0"/>
                <a:ea typeface="Lucida Sans Unicode" charset="0"/>
                <a:cs typeface="Lucida Sans Unicode" charset="0"/>
              </a:defRPr>
            </a:lvl9pPr>
          </a:lstStyle>
          <a:p>
            <a:pPr>
              <a:lnSpc>
                <a:spcPct val="100000"/>
              </a:lnSpc>
              <a:spcBef>
                <a:spcPts val="750"/>
              </a:spcBef>
              <a:buFont typeface="Tahoma" charset="0"/>
              <a:buNone/>
            </a:pPr>
            <a:r>
              <a:rPr lang="en-GB" sz="1200" dirty="0" smtClean="0">
                <a:latin typeface="Tahoma" charset="0"/>
              </a:rPr>
              <a:t>Norbert </a:t>
            </a:r>
            <a:r>
              <a:rPr lang="en-GB" sz="1200" dirty="0">
                <a:latin typeface="Tahoma" charset="0"/>
              </a:rPr>
              <a:t>Wiener (Cover of "Cybernetics", second edition, 1962).</a:t>
            </a:r>
          </a:p>
          <a:p>
            <a:pPr>
              <a:lnSpc>
                <a:spcPct val="100000"/>
              </a:lnSpc>
              <a:spcBef>
                <a:spcPts val="750"/>
              </a:spcBef>
              <a:buFont typeface="Tahoma" charset="0"/>
              <a:buNone/>
            </a:pPr>
            <a:endParaRPr lang="en-GB" sz="900" dirty="0">
              <a:latin typeface="Tahoma"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568" y="1196752"/>
            <a:ext cx="7848872" cy="4104454"/>
          </a:xfrm>
          <a:prstGeom prst="rect">
            <a:avLst/>
          </a:prstGeom>
        </p:spPr>
      </p:pic>
      <p:sp>
        <p:nvSpPr>
          <p:cNvPr id="10" name="Text Box 3"/>
          <p:cNvSpPr txBox="1">
            <a:spLocks noChangeArrowheads="1"/>
          </p:cNvSpPr>
          <p:nvPr/>
        </p:nvSpPr>
        <p:spPr bwMode="auto">
          <a:xfrm>
            <a:off x="3635896" y="5373216"/>
            <a:ext cx="4680520" cy="117942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charset="0"/>
                <a:ea typeface="ＭＳ Ｐゴシック" charset="0"/>
                <a:cs typeface="Lucida Sans Unicode"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charset="0"/>
                <a:ea typeface="Lucida Sans Unicode" charset="0"/>
                <a:cs typeface="Lucida Sans Unicode"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charset="0"/>
                <a:ea typeface="Lucida Sans Unicode" charset="0"/>
                <a:cs typeface="Lucida Sans Unicode"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charset="0"/>
                <a:ea typeface="Lucida Sans Unicode" charset="0"/>
                <a:cs typeface="Lucida Sans Unicode"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charset="0"/>
                <a:ea typeface="Lucida Sans Unicode" charset="0"/>
                <a:cs typeface="Lucida Sans Unicode" charset="0"/>
              </a:defRPr>
            </a:lvl5pPr>
            <a:lvl6pPr defTabSz="449263" fontAlgn="base">
              <a:lnSpc>
                <a:spcPct val="90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charset="0"/>
                <a:ea typeface="Lucida Sans Unicode" charset="0"/>
                <a:cs typeface="Lucida Sans Unicode" charset="0"/>
              </a:defRPr>
            </a:lvl6pPr>
            <a:lvl7pPr defTabSz="449263" fontAlgn="base">
              <a:lnSpc>
                <a:spcPct val="90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charset="0"/>
                <a:ea typeface="Lucida Sans Unicode" charset="0"/>
                <a:cs typeface="Lucida Sans Unicode" charset="0"/>
              </a:defRPr>
            </a:lvl7pPr>
            <a:lvl8pPr defTabSz="449263" fontAlgn="base">
              <a:lnSpc>
                <a:spcPct val="90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charset="0"/>
                <a:ea typeface="Lucida Sans Unicode" charset="0"/>
                <a:cs typeface="Lucida Sans Unicode" charset="0"/>
              </a:defRPr>
            </a:lvl8pPr>
            <a:lvl9pPr defTabSz="449263" fontAlgn="base">
              <a:lnSpc>
                <a:spcPct val="90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charset="0"/>
                <a:ea typeface="Lucida Sans Unicode" charset="0"/>
                <a:cs typeface="Lucida Sans Unicode" charset="0"/>
              </a:defRPr>
            </a:lvl9pPr>
          </a:lstStyle>
          <a:p>
            <a:pPr>
              <a:lnSpc>
                <a:spcPct val="100000"/>
              </a:lnSpc>
              <a:spcBef>
                <a:spcPts val="750"/>
              </a:spcBef>
              <a:buFont typeface="Tahoma" charset="0"/>
              <a:buNone/>
            </a:pPr>
            <a:r>
              <a:rPr lang="en-GB" sz="1200" dirty="0" smtClean="0">
                <a:latin typeface="Tahoma" charset="0"/>
              </a:rPr>
              <a:t>Claude </a:t>
            </a:r>
            <a:r>
              <a:rPr lang="en-GB" sz="1200" dirty="0">
                <a:latin typeface="Tahoma" charset="0"/>
              </a:rPr>
              <a:t>Elwood Shannon with "Theseus" (1952) and the mouse navigating itself through the </a:t>
            </a:r>
            <a:r>
              <a:rPr lang="en-GB" sz="1200" dirty="0" smtClean="0">
                <a:latin typeface="Tahoma" charset="0"/>
              </a:rPr>
              <a:t>labyrinth.</a:t>
            </a:r>
          </a:p>
          <a:p>
            <a:pPr>
              <a:lnSpc>
                <a:spcPct val="100000"/>
              </a:lnSpc>
              <a:spcBef>
                <a:spcPts val="750"/>
              </a:spcBef>
              <a:buFont typeface="Tahoma" charset="0"/>
              <a:buNone/>
            </a:pPr>
            <a:r>
              <a:rPr lang="en-GB" sz="1200" dirty="0" smtClean="0">
                <a:latin typeface="Tahoma" charset="0"/>
              </a:rPr>
              <a:t>(</a:t>
            </a:r>
            <a:r>
              <a:rPr lang="en-GB" sz="1200" dirty="0">
                <a:latin typeface="Tahoma" charset="0"/>
              </a:rPr>
              <a:t>Credit: MIT Museum, Boston / Nixdorf </a:t>
            </a:r>
            <a:r>
              <a:rPr lang="en-GB" sz="1200" dirty="0" err="1">
                <a:latin typeface="Tahoma" charset="0"/>
              </a:rPr>
              <a:t>MuseumsForum</a:t>
            </a:r>
            <a:r>
              <a:rPr lang="en-GB" sz="1200" dirty="0">
                <a:latin typeface="Tahoma" charset="0"/>
              </a:rPr>
              <a:t>, Paderborn)</a:t>
            </a:r>
          </a:p>
          <a:p>
            <a:pPr>
              <a:lnSpc>
                <a:spcPct val="100000"/>
              </a:lnSpc>
              <a:spcBef>
                <a:spcPts val="750"/>
              </a:spcBef>
              <a:buFont typeface="Tahoma" charset="0"/>
              <a:buNone/>
            </a:pPr>
            <a:r>
              <a:rPr lang="en-GB" sz="1000" dirty="0" smtClean="0">
                <a:latin typeface="Tahoma" charset="0"/>
              </a:rPr>
              <a:t>Image </a:t>
            </a:r>
            <a:r>
              <a:rPr lang="en-GB" sz="1000" dirty="0">
                <a:latin typeface="Tahoma" charset="0"/>
              </a:rPr>
              <a:t>source: https://</a:t>
            </a:r>
            <a:r>
              <a:rPr lang="en-GB" sz="1000" dirty="0" err="1">
                <a:latin typeface="Tahoma" charset="0"/>
              </a:rPr>
              <a:t>www.flickr.com</a:t>
            </a:r>
            <a:r>
              <a:rPr lang="en-GB" sz="1000" dirty="0">
                <a:latin typeface="Tahoma" charset="0"/>
              </a:rPr>
              <a:t>/photos/</a:t>
            </a:r>
            <a:r>
              <a:rPr lang="en-GB" sz="1000" dirty="0" err="1">
                <a:latin typeface="Tahoma" charset="0"/>
              </a:rPr>
              <a:t>arselectronica</a:t>
            </a:r>
            <a:r>
              <a:rPr lang="en-GB" sz="1000" dirty="0">
                <a:latin typeface="Tahoma" charset="0"/>
              </a:rPr>
              <a:t>/5056388921/</a:t>
            </a:r>
          </a:p>
        </p:txBody>
      </p:sp>
    </p:spTree>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lide Number Placeholder 4"/>
          <p:cNvSpPr>
            <a:spLocks noGrp="1"/>
          </p:cNvSpPr>
          <p:nvPr>
            <p:ph type="sldNum" idx="12"/>
          </p:nvPr>
        </p:nvSpPr>
        <p:spPr/>
        <p:txBody>
          <a:bodyPr/>
          <a:lstStyle/>
          <a:p>
            <a:fld id="{2F2535B4-2E90-2C46-BE3D-BB65E07DCC7B}" type="slidenum">
              <a:rPr lang="en-GB"/>
              <a:pPr/>
              <a:t>4</a:t>
            </a:fld>
            <a:endParaRPr lang="en-GB"/>
          </a:p>
        </p:txBody>
      </p:sp>
      <p:sp>
        <p:nvSpPr>
          <p:cNvPr id="6145" name="Rectangle 1"/>
          <p:cNvSpPr>
            <a:spLocks noGrp="1" noChangeArrowheads="1"/>
          </p:cNvSpPr>
          <p:nvPr>
            <p:ph type="title"/>
          </p:nvPr>
        </p:nvSpPr>
        <p:spPr>
          <a:xfrm>
            <a:off x="395536" y="404664"/>
            <a:ext cx="8458200" cy="586957"/>
          </a:xfrm>
          <a:solidFill>
            <a:srgbClr val="C0C0C0"/>
          </a:solidFill>
          <a:ln/>
        </p:spPr>
        <p:txBody>
          <a:bodyPr>
            <a:spAutoFit/>
          </a:bodyPr>
          <a:lstStyle/>
          <a:p>
            <a:pPr>
              <a:lnSpc>
                <a:spcPct val="100000"/>
              </a:lnSpc>
              <a:buFont typeface="Bitstream Vera Sans"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3200" dirty="0" smtClean="0">
                <a:latin typeface="Bitstream Vera Sans" charset="0"/>
              </a:rPr>
              <a:t>Information</a:t>
            </a:r>
            <a:endParaRPr lang="en-GB" sz="3200" dirty="0">
              <a:latin typeface="Bitstream Vera Sans" charset="0"/>
            </a:endParaRPr>
          </a:p>
        </p:txBody>
      </p:sp>
      <p:sp>
        <p:nvSpPr>
          <p:cNvPr id="6149" name="Text Box 5"/>
          <p:cNvSpPr txBox="1">
            <a:spLocks noChangeArrowheads="1"/>
          </p:cNvSpPr>
          <p:nvPr/>
        </p:nvSpPr>
        <p:spPr bwMode="auto">
          <a:xfrm>
            <a:off x="1403648" y="1988840"/>
            <a:ext cx="6336704" cy="175650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charset="0"/>
                <a:ea typeface="ＭＳ Ｐゴシック" charset="0"/>
                <a:cs typeface="Lucida Sans Unicode"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charset="0"/>
                <a:ea typeface="Lucida Sans Unicode" charset="0"/>
                <a:cs typeface="Lucida Sans Unicode"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charset="0"/>
                <a:ea typeface="Lucida Sans Unicode" charset="0"/>
                <a:cs typeface="Lucida Sans Unicode"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charset="0"/>
                <a:ea typeface="Lucida Sans Unicode" charset="0"/>
                <a:cs typeface="Lucida Sans Unicode"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charset="0"/>
                <a:ea typeface="Lucida Sans Unicode" charset="0"/>
                <a:cs typeface="Lucida Sans Unicode" charset="0"/>
              </a:defRPr>
            </a:lvl5pPr>
            <a:lvl6pPr defTabSz="449263" fontAlgn="base">
              <a:lnSpc>
                <a:spcPct val="90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charset="0"/>
                <a:ea typeface="Lucida Sans Unicode" charset="0"/>
                <a:cs typeface="Lucida Sans Unicode" charset="0"/>
              </a:defRPr>
            </a:lvl6pPr>
            <a:lvl7pPr defTabSz="449263" fontAlgn="base">
              <a:lnSpc>
                <a:spcPct val="90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charset="0"/>
                <a:ea typeface="Lucida Sans Unicode" charset="0"/>
                <a:cs typeface="Lucida Sans Unicode" charset="0"/>
              </a:defRPr>
            </a:lvl7pPr>
            <a:lvl8pPr defTabSz="449263" fontAlgn="base">
              <a:lnSpc>
                <a:spcPct val="90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charset="0"/>
                <a:ea typeface="Lucida Sans Unicode" charset="0"/>
                <a:cs typeface="Lucida Sans Unicode" charset="0"/>
              </a:defRPr>
            </a:lvl8pPr>
            <a:lvl9pPr defTabSz="449263" fontAlgn="base">
              <a:lnSpc>
                <a:spcPct val="90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charset="0"/>
                <a:ea typeface="Lucida Sans Unicode" charset="0"/>
                <a:cs typeface="Lucida Sans Unicode" charset="0"/>
              </a:defRPr>
            </a:lvl9pPr>
          </a:lstStyle>
          <a:p>
            <a:pPr>
              <a:lnSpc>
                <a:spcPct val="100000"/>
              </a:lnSpc>
              <a:spcBef>
                <a:spcPts val="563"/>
              </a:spcBef>
              <a:buFont typeface="Tahoma" charset="0"/>
              <a:buNone/>
            </a:pPr>
            <a:r>
              <a:rPr lang="en-GB" sz="1200" dirty="0">
                <a:latin typeface="Tahoma" charset="0"/>
              </a:rPr>
              <a:t>The alternative between two values is measured as 1 "bit". The </a:t>
            </a:r>
            <a:r>
              <a:rPr lang="en-GB" sz="1200" dirty="0" err="1">
                <a:latin typeface="Tahoma" charset="0"/>
              </a:rPr>
              <a:t>relais</a:t>
            </a:r>
            <a:r>
              <a:rPr lang="en-GB" sz="1200" dirty="0">
                <a:latin typeface="Tahoma" charset="0"/>
              </a:rPr>
              <a:t> of calculating machines and computers switch between the two values "0" and "1". </a:t>
            </a:r>
            <a:r>
              <a:rPr lang="en-GB" sz="1200" dirty="0" smtClean="0">
                <a:latin typeface="Tahoma" charset="0"/>
              </a:rPr>
              <a:t>The </a:t>
            </a:r>
            <a:r>
              <a:rPr lang="en-GB" sz="1200" dirty="0">
                <a:latin typeface="Tahoma" charset="0"/>
              </a:rPr>
              <a:t>possibilities to select are calculated as 2</a:t>
            </a:r>
            <a:r>
              <a:rPr lang="en-GB" sz="1200" baseline="-25000" dirty="0">
                <a:latin typeface="Tahoma" charset="0"/>
              </a:rPr>
              <a:t>n</a:t>
            </a:r>
            <a:r>
              <a:rPr lang="en-GB" sz="1200" dirty="0">
                <a:latin typeface="Tahoma" charset="0"/>
              </a:rPr>
              <a:t>. "n" stands for a number of decisions to choose one of the values "0" and "1". "Probabilities of selection" </a:t>
            </a:r>
            <a:r>
              <a:rPr lang="en-GB" sz="1200" dirty="0" smtClean="0">
                <a:latin typeface="Tahoma" charset="0"/>
              </a:rPr>
              <a:t>p</a:t>
            </a:r>
            <a:r>
              <a:rPr lang="en-GB" sz="1200" baseline="-25000" dirty="0" smtClean="0">
                <a:latin typeface="Tahoma" charset="0"/>
              </a:rPr>
              <a:t>1</a:t>
            </a:r>
            <a:r>
              <a:rPr lang="en-GB" sz="1200" dirty="0" smtClean="0">
                <a:latin typeface="Tahoma" charset="0"/>
              </a:rPr>
              <a:t>, p</a:t>
            </a:r>
            <a:r>
              <a:rPr lang="en-GB" sz="1200" baseline="-25000" dirty="0" smtClean="0">
                <a:latin typeface="Tahoma" charset="0"/>
              </a:rPr>
              <a:t>2</a:t>
            </a:r>
            <a:r>
              <a:rPr lang="en-GB" sz="1200" dirty="0" smtClean="0">
                <a:latin typeface="Tahoma" charset="0"/>
              </a:rPr>
              <a:t>…</a:t>
            </a:r>
            <a:r>
              <a:rPr lang="en-GB" sz="1200" dirty="0" err="1" smtClean="0">
                <a:latin typeface="Tahoma" charset="0"/>
              </a:rPr>
              <a:t>p</a:t>
            </a:r>
            <a:r>
              <a:rPr lang="en-GB" sz="1200" baseline="-25000" dirty="0" err="1" smtClean="0">
                <a:latin typeface="Tahoma" charset="0"/>
              </a:rPr>
              <a:t>n</a:t>
            </a:r>
            <a:r>
              <a:rPr lang="en-GB" sz="1200" dirty="0" smtClean="0">
                <a:latin typeface="Tahoma" charset="0"/>
              </a:rPr>
              <a:t> </a:t>
            </a:r>
            <a:r>
              <a:rPr lang="en-GB" sz="1200" dirty="0">
                <a:latin typeface="Tahoma" charset="0"/>
              </a:rPr>
              <a:t>belong to any independent, selectable sign. The probability of selection specifies the probability of an element´s </a:t>
            </a:r>
            <a:r>
              <a:rPr lang="en-GB" sz="1200" dirty="0" smtClean="0">
                <a:latin typeface="Tahoma" charset="0"/>
              </a:rPr>
              <a:t>occurrence. </a:t>
            </a:r>
            <a:r>
              <a:rPr lang="en-GB" sz="1200" dirty="0">
                <a:latin typeface="Tahoma" charset="0"/>
              </a:rPr>
              <a:t>The probability of selection is multiplied by the logarithm with the base 2 of the probability of selection (p</a:t>
            </a:r>
            <a:r>
              <a:rPr lang="en-GB" sz="1200" baseline="-25000" dirty="0">
                <a:latin typeface="Tahoma" charset="0"/>
              </a:rPr>
              <a:t>n</a:t>
            </a:r>
            <a:r>
              <a:rPr lang="en-GB" sz="1200" dirty="0">
                <a:latin typeface="Tahoma" charset="0"/>
              </a:rPr>
              <a:t>log</a:t>
            </a:r>
            <a:r>
              <a:rPr lang="en-GB" sz="1200" baseline="-25000" dirty="0">
                <a:latin typeface="Tahoma" charset="0"/>
              </a:rPr>
              <a:t>2</a:t>
            </a:r>
            <a:r>
              <a:rPr lang="en-GB" sz="1200" dirty="0">
                <a:latin typeface="Tahoma" charset="0"/>
              </a:rPr>
              <a:t>p</a:t>
            </a:r>
            <a:r>
              <a:rPr lang="en-GB" sz="1200" baseline="-25000" dirty="0">
                <a:latin typeface="Tahoma" charset="0"/>
              </a:rPr>
              <a:t>n</a:t>
            </a:r>
            <a:r>
              <a:rPr lang="en-GB" sz="1200" dirty="0">
                <a:latin typeface="Tahoma" charset="0"/>
              </a:rPr>
              <a:t>). </a:t>
            </a:r>
            <a:r>
              <a:rPr lang="en-GB" sz="1200" dirty="0" smtClean="0">
                <a:latin typeface="Tahoma" charset="0"/>
              </a:rPr>
              <a:t>The </a:t>
            </a:r>
            <a:r>
              <a:rPr lang="en-GB" sz="1200" dirty="0">
                <a:latin typeface="Tahoma" charset="0"/>
              </a:rPr>
              <a:t>products calculated with each probability of selection are added. The sum is negated to obtain the </a:t>
            </a:r>
            <a:r>
              <a:rPr lang="en-GB" sz="1200" dirty="0" err="1">
                <a:latin typeface="Tahoma" charset="0"/>
              </a:rPr>
              <a:t>negentropy</a:t>
            </a:r>
            <a:r>
              <a:rPr lang="en-GB" sz="1200" dirty="0">
                <a:latin typeface="Tahoma" charset="0"/>
              </a:rPr>
              <a:t> resp. the information "</a:t>
            </a:r>
            <a:r>
              <a:rPr lang="en-GB" sz="1200" dirty="0" smtClean="0">
                <a:latin typeface="Tahoma" charset="0"/>
              </a:rPr>
              <a:t>I”:</a:t>
            </a:r>
            <a:endParaRPr lang="en-GB" sz="1200" dirty="0">
              <a:latin typeface="Tahoma" charset="0"/>
            </a:endParaRPr>
          </a:p>
        </p:txBody>
      </p:sp>
      <p:pic>
        <p:nvPicPr>
          <p:cNvPr id="3" name="Picture 2" descr="Bildschirmfoto 2014-04-18 um 14.19.4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99792" y="3933056"/>
            <a:ext cx="3683000" cy="800100"/>
          </a:xfrm>
          <a:prstGeom prst="rect">
            <a:avLst/>
          </a:prstGeom>
        </p:spPr>
      </p:pic>
      <p:sp>
        <p:nvSpPr>
          <p:cNvPr id="4" name="TextBox 3"/>
          <p:cNvSpPr txBox="1"/>
          <p:nvPr/>
        </p:nvSpPr>
        <p:spPr>
          <a:xfrm>
            <a:off x="1547664" y="5877272"/>
            <a:ext cx="4176464" cy="261610"/>
          </a:xfrm>
          <a:prstGeom prst="rect">
            <a:avLst/>
          </a:prstGeom>
          <a:noFill/>
        </p:spPr>
        <p:txBody>
          <a:bodyPr wrap="square" rtlCol="0">
            <a:spAutoFit/>
          </a:bodyPr>
          <a:lstStyle/>
          <a:p>
            <a:r>
              <a:rPr lang="it-IT" sz="1200" dirty="0" smtClean="0">
                <a:solidFill>
                  <a:schemeClr val="tx1"/>
                </a:solidFill>
                <a:latin typeface="Tahoma"/>
              </a:rPr>
              <a:t>(</a:t>
            </a:r>
            <a:r>
              <a:rPr lang="it-IT" sz="1200" dirty="0" err="1" smtClean="0">
                <a:solidFill>
                  <a:schemeClr val="tx1"/>
                </a:solidFill>
                <a:latin typeface="Tahoma"/>
              </a:rPr>
              <a:t>Shannon</a:t>
            </a:r>
            <a:r>
              <a:rPr lang="it-IT" sz="1200" dirty="0">
                <a:solidFill>
                  <a:schemeClr val="tx1"/>
                </a:solidFill>
                <a:latin typeface="Tahoma"/>
              </a:rPr>
              <a:t>/</a:t>
            </a:r>
            <a:r>
              <a:rPr lang="it-IT" sz="1200" dirty="0" err="1">
                <a:solidFill>
                  <a:schemeClr val="tx1"/>
                </a:solidFill>
                <a:latin typeface="Tahoma"/>
              </a:rPr>
              <a:t>Weaver</a:t>
            </a:r>
            <a:r>
              <a:rPr lang="it-IT" sz="1200" dirty="0">
                <a:solidFill>
                  <a:schemeClr val="tx1"/>
                </a:solidFill>
                <a:latin typeface="Tahoma"/>
              </a:rPr>
              <a:t>: </a:t>
            </a:r>
            <a:r>
              <a:rPr lang="it-IT" sz="1200" dirty="0" err="1">
                <a:solidFill>
                  <a:schemeClr val="tx1"/>
                </a:solidFill>
                <a:latin typeface="Tahoma"/>
              </a:rPr>
              <a:t>Theory</a:t>
            </a:r>
            <a:r>
              <a:rPr lang="it-IT" sz="1200" dirty="0">
                <a:solidFill>
                  <a:schemeClr val="tx1"/>
                </a:solidFill>
                <a:latin typeface="Tahoma"/>
              </a:rPr>
              <a:t> 1949/1998, p.</a:t>
            </a:r>
            <a:r>
              <a:rPr lang="it-IT" sz="1200" dirty="0" smtClean="0">
                <a:solidFill>
                  <a:schemeClr val="tx1"/>
                </a:solidFill>
                <a:latin typeface="Tahoma"/>
              </a:rPr>
              <a:t>14,32s.)</a:t>
            </a:r>
            <a:endParaRPr lang="en-US" sz="1200" dirty="0">
              <a:solidFill>
                <a:schemeClr val="tx1"/>
              </a:solidFill>
              <a:latin typeface="Tahoma"/>
            </a:endParaRPr>
          </a:p>
        </p:txBody>
      </p:sp>
    </p:spTree>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9552" y="1340768"/>
            <a:ext cx="8028384" cy="4467394"/>
          </a:xfrm>
          <a:prstGeom prst="rect">
            <a:avLst/>
          </a:prstGeom>
        </p:spPr>
      </p:pic>
      <p:sp>
        <p:nvSpPr>
          <p:cNvPr id="12" name="Slide Number Placeholder 6"/>
          <p:cNvSpPr>
            <a:spLocks noGrp="1"/>
          </p:cNvSpPr>
          <p:nvPr>
            <p:ph type="sldNum" idx="12"/>
          </p:nvPr>
        </p:nvSpPr>
        <p:spPr/>
        <p:txBody>
          <a:bodyPr/>
          <a:lstStyle/>
          <a:p>
            <a:fld id="{B74B6AC9-9517-D64B-9E31-888B4402C429}" type="slidenum">
              <a:rPr lang="en-GB"/>
              <a:pPr/>
              <a:t>5</a:t>
            </a:fld>
            <a:endParaRPr lang="en-GB"/>
          </a:p>
        </p:txBody>
      </p:sp>
      <p:sp>
        <p:nvSpPr>
          <p:cNvPr id="4097" name="Rectangle 1"/>
          <p:cNvSpPr>
            <a:spLocks noGrp="1" noChangeArrowheads="1"/>
          </p:cNvSpPr>
          <p:nvPr>
            <p:ph type="title"/>
          </p:nvPr>
        </p:nvSpPr>
        <p:spPr>
          <a:xfrm>
            <a:off x="467544" y="836712"/>
            <a:ext cx="8208912" cy="463846"/>
          </a:xfrm>
          <a:solidFill>
            <a:srgbClr val="C0C0C0"/>
          </a:solidFill>
          <a:ln/>
        </p:spPr>
        <p:txBody>
          <a:bodyPr wrap="square">
            <a:spAutoFit/>
          </a:bodyPr>
          <a:lstStyle/>
          <a:p>
            <a:pPr>
              <a:lnSpc>
                <a:spcPct val="100000"/>
              </a:lnSpc>
              <a:buFont typeface="Bitstream Vera Sans"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2400" dirty="0" smtClean="0">
                <a:latin typeface="Bitstream Vera Sans" charset="0"/>
              </a:rPr>
              <a:t>Feedback</a:t>
            </a:r>
            <a:endParaRPr lang="en-GB" sz="1800" dirty="0">
              <a:latin typeface="Bitstream Vera Sans" charset="0"/>
            </a:endParaRPr>
          </a:p>
        </p:txBody>
      </p:sp>
      <p:sp>
        <p:nvSpPr>
          <p:cNvPr id="4098" name="Text Box 2"/>
          <p:cNvSpPr txBox="1">
            <a:spLocks noChangeArrowheads="1"/>
          </p:cNvSpPr>
          <p:nvPr/>
        </p:nvSpPr>
        <p:spPr bwMode="auto">
          <a:xfrm>
            <a:off x="611560" y="5733256"/>
            <a:ext cx="8064896" cy="46384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charset="0"/>
                <a:ea typeface="ＭＳ Ｐゴシック" charset="0"/>
                <a:cs typeface="Lucida Sans Unicode"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charset="0"/>
                <a:ea typeface="Lucida Sans Unicode" charset="0"/>
                <a:cs typeface="Lucida Sans Unicode"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charset="0"/>
                <a:ea typeface="Lucida Sans Unicode" charset="0"/>
                <a:cs typeface="Lucida Sans Unicode"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charset="0"/>
                <a:ea typeface="Lucida Sans Unicode" charset="0"/>
                <a:cs typeface="Lucida Sans Unicode"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charset="0"/>
                <a:ea typeface="Lucida Sans Unicode" charset="0"/>
                <a:cs typeface="Lucida Sans Unicode" charset="0"/>
              </a:defRPr>
            </a:lvl5pPr>
            <a:lvl6pPr defTabSz="449263" fontAlgn="base">
              <a:lnSpc>
                <a:spcPct val="90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charset="0"/>
                <a:ea typeface="Lucida Sans Unicode" charset="0"/>
                <a:cs typeface="Lucida Sans Unicode" charset="0"/>
              </a:defRPr>
            </a:lvl6pPr>
            <a:lvl7pPr defTabSz="449263" fontAlgn="base">
              <a:lnSpc>
                <a:spcPct val="90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charset="0"/>
                <a:ea typeface="Lucida Sans Unicode" charset="0"/>
                <a:cs typeface="Lucida Sans Unicode" charset="0"/>
              </a:defRPr>
            </a:lvl7pPr>
            <a:lvl8pPr defTabSz="449263" fontAlgn="base">
              <a:lnSpc>
                <a:spcPct val="90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charset="0"/>
                <a:ea typeface="Lucida Sans Unicode" charset="0"/>
                <a:cs typeface="Lucida Sans Unicode" charset="0"/>
              </a:defRPr>
            </a:lvl8pPr>
            <a:lvl9pPr defTabSz="449263" fontAlgn="base">
              <a:lnSpc>
                <a:spcPct val="90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charset="0"/>
                <a:ea typeface="Lucida Sans Unicode" charset="0"/>
                <a:cs typeface="Lucida Sans Unicode" charset="0"/>
              </a:defRPr>
            </a:lvl9pPr>
          </a:lstStyle>
          <a:p>
            <a:pPr>
              <a:lnSpc>
                <a:spcPct val="100000"/>
              </a:lnSpc>
              <a:spcBef>
                <a:spcPts val="750"/>
              </a:spcBef>
              <a:buFont typeface="Tahoma" charset="0"/>
              <a:buNone/>
            </a:pPr>
            <a:r>
              <a:rPr lang="en-GB" sz="1200" dirty="0">
                <a:latin typeface="Tahoma" charset="0"/>
              </a:rPr>
              <a:t>Shannon, Claude Elwood: A Mathematical Theory of Communication. In: Bell System Technical Journal, Vol. 27/Nr.3, 1948, p. 409.</a:t>
            </a:r>
          </a:p>
        </p:txBody>
      </p:sp>
      <p:sp>
        <p:nvSpPr>
          <p:cNvPr id="4103" name="Text Box 7"/>
          <p:cNvSpPr txBox="1">
            <a:spLocks noChangeArrowheads="1"/>
          </p:cNvSpPr>
          <p:nvPr/>
        </p:nvSpPr>
        <p:spPr bwMode="auto">
          <a:xfrm>
            <a:off x="5638800" y="6324600"/>
            <a:ext cx="2590800" cy="4397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104" name="Text Box 8"/>
          <p:cNvSpPr txBox="1">
            <a:spLocks noChangeArrowheads="1"/>
          </p:cNvSpPr>
          <p:nvPr/>
        </p:nvSpPr>
        <p:spPr bwMode="auto">
          <a:xfrm>
            <a:off x="5638800" y="6248400"/>
            <a:ext cx="2514600" cy="2238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charset="0"/>
                <a:ea typeface="ＭＳ Ｐゴシック" charset="0"/>
                <a:cs typeface="Lucida Sans Unicode"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charset="0"/>
                <a:ea typeface="Lucida Sans Unicode" charset="0"/>
                <a:cs typeface="Lucida Sans Unicode"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charset="0"/>
                <a:ea typeface="Lucida Sans Unicode" charset="0"/>
                <a:cs typeface="Lucida Sans Unicode"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charset="0"/>
                <a:ea typeface="Lucida Sans Unicode" charset="0"/>
                <a:cs typeface="Lucida Sans Unicode"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charset="0"/>
                <a:ea typeface="Lucida Sans Unicode" charset="0"/>
                <a:cs typeface="Lucida Sans Unicode" charset="0"/>
              </a:defRPr>
            </a:lvl5pPr>
            <a:lvl6pPr defTabSz="449263" fontAlgn="base">
              <a:lnSpc>
                <a:spcPct val="90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charset="0"/>
                <a:ea typeface="Lucida Sans Unicode" charset="0"/>
                <a:cs typeface="Lucida Sans Unicode" charset="0"/>
              </a:defRPr>
            </a:lvl6pPr>
            <a:lvl7pPr defTabSz="449263" fontAlgn="base">
              <a:lnSpc>
                <a:spcPct val="90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charset="0"/>
                <a:ea typeface="Lucida Sans Unicode" charset="0"/>
                <a:cs typeface="Lucida Sans Unicode" charset="0"/>
              </a:defRPr>
            </a:lvl7pPr>
            <a:lvl8pPr defTabSz="449263" fontAlgn="base">
              <a:lnSpc>
                <a:spcPct val="90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charset="0"/>
                <a:ea typeface="Lucida Sans Unicode" charset="0"/>
                <a:cs typeface="Lucida Sans Unicode" charset="0"/>
              </a:defRPr>
            </a:lvl8pPr>
            <a:lvl9pPr defTabSz="449263" fontAlgn="base">
              <a:lnSpc>
                <a:spcPct val="90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charset="0"/>
                <a:ea typeface="Lucida Sans Unicode" charset="0"/>
                <a:cs typeface="Lucida Sans Unicode" charset="0"/>
              </a:defRPr>
            </a:lvl9pPr>
          </a:lstStyle>
          <a:p>
            <a:pPr>
              <a:lnSpc>
                <a:spcPct val="95000"/>
              </a:lnSpc>
              <a:spcBef>
                <a:spcPts val="563"/>
              </a:spcBef>
            </a:pPr>
            <a:r>
              <a:rPr lang="en-GB" sz="900">
                <a:solidFill>
                  <a:srgbClr val="FFFFFF"/>
                </a:solidFill>
              </a:rPr>
              <a:t>UR</a:t>
            </a:r>
          </a:p>
        </p:txBody>
      </p:sp>
    </p:spTree>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6"/>
          <p:cNvSpPr>
            <a:spLocks noGrp="1"/>
          </p:cNvSpPr>
          <p:nvPr>
            <p:ph type="sldNum" idx="12"/>
          </p:nvPr>
        </p:nvSpPr>
        <p:spPr/>
        <p:txBody>
          <a:bodyPr/>
          <a:lstStyle/>
          <a:p>
            <a:fld id="{B74B6AC9-9517-D64B-9E31-888B4402C429}" type="slidenum">
              <a:rPr lang="en-GB"/>
              <a:pPr/>
              <a:t>6</a:t>
            </a:fld>
            <a:endParaRPr lang="en-GB"/>
          </a:p>
        </p:txBody>
      </p:sp>
      <p:sp>
        <p:nvSpPr>
          <p:cNvPr id="4097" name="Rectangle 1"/>
          <p:cNvSpPr>
            <a:spLocks noGrp="1" noChangeArrowheads="1"/>
          </p:cNvSpPr>
          <p:nvPr>
            <p:ph type="title"/>
          </p:nvPr>
        </p:nvSpPr>
        <p:spPr>
          <a:xfrm>
            <a:off x="395536" y="332656"/>
            <a:ext cx="8352928" cy="463846"/>
          </a:xfrm>
          <a:solidFill>
            <a:srgbClr val="C0C0C0"/>
          </a:solidFill>
          <a:ln/>
        </p:spPr>
        <p:txBody>
          <a:bodyPr wrap="square">
            <a:spAutoFit/>
          </a:bodyPr>
          <a:lstStyle/>
          <a:p>
            <a:pPr>
              <a:lnSpc>
                <a:spcPct val="100000"/>
              </a:lnSpc>
              <a:buFont typeface="Bitstream Vera Sans"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2400" dirty="0" smtClean="0">
                <a:latin typeface="Bitstream Vera Sans" charset="0"/>
              </a:rPr>
              <a:t>Cybernetic Model: </a:t>
            </a:r>
            <a:r>
              <a:rPr lang="en-GB" sz="2400" dirty="0" err="1" smtClean="0">
                <a:latin typeface="Bitstream Vera Sans" charset="0"/>
              </a:rPr>
              <a:t>Homeostat</a:t>
            </a:r>
            <a:endParaRPr lang="en-GB" sz="1800" dirty="0">
              <a:latin typeface="Bitstream Vera Sans" charset="0"/>
            </a:endParaRPr>
          </a:p>
        </p:txBody>
      </p:sp>
      <p:sp>
        <p:nvSpPr>
          <p:cNvPr id="4098" name="Text Box 2"/>
          <p:cNvSpPr txBox="1">
            <a:spLocks noChangeArrowheads="1"/>
          </p:cNvSpPr>
          <p:nvPr/>
        </p:nvSpPr>
        <p:spPr bwMode="auto">
          <a:xfrm>
            <a:off x="5148064" y="6165304"/>
            <a:ext cx="3528392" cy="46384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charset="0"/>
                <a:ea typeface="ＭＳ Ｐゴシック" charset="0"/>
                <a:cs typeface="Lucida Sans Unicode"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charset="0"/>
                <a:ea typeface="Lucida Sans Unicode" charset="0"/>
                <a:cs typeface="Lucida Sans Unicode"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charset="0"/>
                <a:ea typeface="Lucida Sans Unicode" charset="0"/>
                <a:cs typeface="Lucida Sans Unicode"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charset="0"/>
                <a:ea typeface="Lucida Sans Unicode" charset="0"/>
                <a:cs typeface="Lucida Sans Unicode"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charset="0"/>
                <a:ea typeface="Lucida Sans Unicode" charset="0"/>
                <a:cs typeface="Lucida Sans Unicode" charset="0"/>
              </a:defRPr>
            </a:lvl5pPr>
            <a:lvl6pPr defTabSz="449263" fontAlgn="base">
              <a:lnSpc>
                <a:spcPct val="90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charset="0"/>
                <a:ea typeface="Lucida Sans Unicode" charset="0"/>
                <a:cs typeface="Lucida Sans Unicode" charset="0"/>
              </a:defRPr>
            </a:lvl6pPr>
            <a:lvl7pPr defTabSz="449263" fontAlgn="base">
              <a:lnSpc>
                <a:spcPct val="90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charset="0"/>
                <a:ea typeface="Lucida Sans Unicode" charset="0"/>
                <a:cs typeface="Lucida Sans Unicode" charset="0"/>
              </a:defRPr>
            </a:lvl7pPr>
            <a:lvl8pPr defTabSz="449263" fontAlgn="base">
              <a:lnSpc>
                <a:spcPct val="90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charset="0"/>
                <a:ea typeface="Lucida Sans Unicode" charset="0"/>
                <a:cs typeface="Lucida Sans Unicode" charset="0"/>
              </a:defRPr>
            </a:lvl8pPr>
            <a:lvl9pPr defTabSz="449263" fontAlgn="base">
              <a:lnSpc>
                <a:spcPct val="90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charset="0"/>
                <a:ea typeface="Lucida Sans Unicode" charset="0"/>
                <a:cs typeface="Lucida Sans Unicode" charset="0"/>
              </a:defRPr>
            </a:lvl9pPr>
          </a:lstStyle>
          <a:p>
            <a:pPr>
              <a:lnSpc>
                <a:spcPct val="100000"/>
              </a:lnSpc>
              <a:spcBef>
                <a:spcPts val="750"/>
              </a:spcBef>
              <a:buFont typeface="Tahoma" charset="0"/>
              <a:buNone/>
            </a:pPr>
            <a:r>
              <a:rPr lang="en-GB" sz="1200" dirty="0">
                <a:latin typeface="Tahoma" charset="0"/>
              </a:rPr>
              <a:t>Ashby, William Ross: </a:t>
            </a:r>
            <a:r>
              <a:rPr lang="en-GB" sz="1200" dirty="0" err="1">
                <a:latin typeface="Tahoma" charset="0"/>
              </a:rPr>
              <a:t>Homeostat</a:t>
            </a:r>
            <a:r>
              <a:rPr lang="en-GB" sz="1200" dirty="0">
                <a:latin typeface="Tahoma" charset="0"/>
              </a:rPr>
              <a:t>, 1946-47 (Ashby: Design 1960, p.101).</a:t>
            </a:r>
          </a:p>
        </p:txBody>
      </p:sp>
      <p:sp>
        <p:nvSpPr>
          <p:cNvPr id="4103" name="Text Box 7"/>
          <p:cNvSpPr txBox="1">
            <a:spLocks noChangeArrowheads="1"/>
          </p:cNvSpPr>
          <p:nvPr/>
        </p:nvSpPr>
        <p:spPr bwMode="auto">
          <a:xfrm>
            <a:off x="5638800" y="6324600"/>
            <a:ext cx="2590800" cy="4397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20072" y="908720"/>
            <a:ext cx="3559706" cy="5262781"/>
          </a:xfrm>
          <a:prstGeom prst="rect">
            <a:avLst/>
          </a:prstGeom>
        </p:spPr>
      </p:pic>
      <p:pic>
        <p:nvPicPr>
          <p:cNvPr id="14" name="Picture 4"/>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395535" y="908720"/>
            <a:ext cx="4483799" cy="4824536"/>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5" name="Text Box 9"/>
          <p:cNvSpPr txBox="1">
            <a:spLocks noChangeArrowheads="1"/>
          </p:cNvSpPr>
          <p:nvPr/>
        </p:nvSpPr>
        <p:spPr bwMode="auto">
          <a:xfrm>
            <a:off x="323528" y="5733256"/>
            <a:ext cx="4176464" cy="81124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charset="0"/>
                <a:ea typeface="ＭＳ Ｐゴシック" charset="0"/>
                <a:cs typeface="Lucida Sans Unicode"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charset="0"/>
                <a:ea typeface="Lucida Sans Unicode" charset="0"/>
                <a:cs typeface="Lucida Sans Unicode"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charset="0"/>
                <a:ea typeface="Lucida Sans Unicode" charset="0"/>
                <a:cs typeface="Lucida Sans Unicode"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charset="0"/>
                <a:ea typeface="Lucida Sans Unicode" charset="0"/>
                <a:cs typeface="Lucida Sans Unicode"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charset="0"/>
                <a:ea typeface="Lucida Sans Unicode" charset="0"/>
                <a:cs typeface="Lucida Sans Unicode" charset="0"/>
              </a:defRPr>
            </a:lvl5pPr>
            <a:lvl6pPr defTabSz="449263" fontAlgn="base">
              <a:lnSpc>
                <a:spcPct val="90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charset="0"/>
                <a:ea typeface="Lucida Sans Unicode" charset="0"/>
                <a:cs typeface="Lucida Sans Unicode" charset="0"/>
              </a:defRPr>
            </a:lvl6pPr>
            <a:lvl7pPr defTabSz="449263" fontAlgn="base">
              <a:lnSpc>
                <a:spcPct val="90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charset="0"/>
                <a:ea typeface="Lucida Sans Unicode" charset="0"/>
                <a:cs typeface="Lucida Sans Unicode" charset="0"/>
              </a:defRPr>
            </a:lvl7pPr>
            <a:lvl8pPr defTabSz="449263" fontAlgn="base">
              <a:lnSpc>
                <a:spcPct val="90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charset="0"/>
                <a:ea typeface="Lucida Sans Unicode" charset="0"/>
                <a:cs typeface="Lucida Sans Unicode" charset="0"/>
              </a:defRPr>
            </a:lvl8pPr>
            <a:lvl9pPr defTabSz="449263" fontAlgn="base">
              <a:lnSpc>
                <a:spcPct val="90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charset="0"/>
                <a:ea typeface="Lucida Sans Unicode" charset="0"/>
                <a:cs typeface="Lucida Sans Unicode" charset="0"/>
              </a:defRPr>
            </a:lvl9pPr>
          </a:lstStyle>
          <a:p>
            <a:pPr>
              <a:lnSpc>
                <a:spcPct val="95000"/>
              </a:lnSpc>
              <a:spcBef>
                <a:spcPts val="563"/>
              </a:spcBef>
            </a:pPr>
            <a:r>
              <a:rPr lang="en-GB" sz="1200" dirty="0">
                <a:latin typeface="Tahoma" charset="0"/>
              </a:rPr>
              <a:t>William Ross Ashby beside the "</a:t>
            </a:r>
            <a:r>
              <a:rPr lang="en-GB" sz="1200" dirty="0" err="1">
                <a:latin typeface="Tahoma" charset="0"/>
              </a:rPr>
              <a:t>Homeostat</a:t>
            </a:r>
            <a:r>
              <a:rPr lang="en-GB" sz="1200" dirty="0">
                <a:latin typeface="Tahoma" charset="0"/>
              </a:rPr>
              <a:t>", realised in 1946-47</a:t>
            </a:r>
            <a:r>
              <a:rPr lang="en-GB" sz="1200" dirty="0" smtClean="0">
                <a:latin typeface="Tahoma" charset="0"/>
              </a:rPr>
              <a:t>. </a:t>
            </a:r>
          </a:p>
          <a:p>
            <a:pPr>
              <a:lnSpc>
                <a:spcPct val="95000"/>
              </a:lnSpc>
              <a:spcBef>
                <a:spcPts val="563"/>
              </a:spcBef>
            </a:pPr>
            <a:r>
              <a:rPr lang="en-GB" sz="1000" dirty="0" smtClean="0">
                <a:latin typeface="Tahoma" charset="0"/>
              </a:rPr>
              <a:t>Image source</a:t>
            </a:r>
            <a:r>
              <a:rPr lang="en-GB" sz="1000" dirty="0">
                <a:latin typeface="Tahoma" charset="0"/>
              </a:rPr>
              <a:t>: URL: http://</a:t>
            </a:r>
            <a:r>
              <a:rPr lang="en-GB" sz="1000" dirty="0" err="1">
                <a:latin typeface="Tahoma" charset="0"/>
              </a:rPr>
              <a:t>www.rossashby.info</a:t>
            </a:r>
            <a:r>
              <a:rPr lang="en-GB" sz="1000" dirty="0">
                <a:latin typeface="Tahoma" charset="0"/>
              </a:rPr>
              <a:t>/gallery/images/WRA%20+%20Homeostat.jpg</a:t>
            </a:r>
          </a:p>
        </p:txBody>
      </p:sp>
    </p:spTree>
    <p:extLst>
      <p:ext uri="{BB962C8B-B14F-4D97-AF65-F5344CB8AC3E}">
        <p14:creationId xmlns:p14="http://schemas.microsoft.com/office/powerpoint/2010/main" val="1492101234"/>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4"/>
          <p:cNvSpPr>
            <a:spLocks noGrp="1"/>
          </p:cNvSpPr>
          <p:nvPr>
            <p:ph type="sldNum" idx="12"/>
          </p:nvPr>
        </p:nvSpPr>
        <p:spPr/>
        <p:txBody>
          <a:bodyPr/>
          <a:lstStyle/>
          <a:p>
            <a:fld id="{036C8574-56D9-5F41-B664-8DF3BE074F05}" type="slidenum">
              <a:rPr lang="en-GB"/>
              <a:pPr/>
              <a:t>7</a:t>
            </a:fld>
            <a:endParaRPr lang="en-GB"/>
          </a:p>
        </p:txBody>
      </p:sp>
      <p:sp>
        <p:nvSpPr>
          <p:cNvPr id="7169" name="Rectangle 1"/>
          <p:cNvSpPr>
            <a:spLocks noGrp="1" noChangeArrowheads="1"/>
          </p:cNvSpPr>
          <p:nvPr>
            <p:ph type="title"/>
          </p:nvPr>
        </p:nvSpPr>
        <p:spPr>
          <a:xfrm>
            <a:off x="395536" y="620688"/>
            <a:ext cx="8352928" cy="525401"/>
          </a:xfrm>
          <a:solidFill>
            <a:srgbClr val="C0C0C0"/>
          </a:solidFill>
          <a:ln/>
        </p:spPr>
        <p:txBody>
          <a:bodyPr wrap="square">
            <a:spAutoFit/>
          </a:bodyPr>
          <a:lstStyle/>
          <a:p>
            <a:pPr>
              <a:lnSpc>
                <a:spcPct val="100000"/>
              </a:lnSpc>
              <a:buFont typeface="Bitstream Vera Sans"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2800" dirty="0" smtClean="0">
                <a:latin typeface="Bitstream Vera Sans" charset="0"/>
              </a:rPr>
              <a:t>Cybernetic Models</a:t>
            </a:r>
            <a:endParaRPr lang="en-GB" sz="2800" dirty="0">
              <a:latin typeface="Bitstream Vera Sans" charset="0"/>
            </a:endParaRPr>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79512" y="1268760"/>
            <a:ext cx="3402954" cy="4104456"/>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7171" name="Text Box 3"/>
          <p:cNvSpPr txBox="1">
            <a:spLocks noChangeArrowheads="1"/>
          </p:cNvSpPr>
          <p:nvPr/>
        </p:nvSpPr>
        <p:spPr bwMode="auto">
          <a:xfrm>
            <a:off x="323528" y="5301208"/>
            <a:ext cx="2808312" cy="6485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charset="0"/>
                <a:ea typeface="ＭＳ Ｐゴシック" charset="0"/>
                <a:cs typeface="Lucida Sans Unicode"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charset="0"/>
                <a:ea typeface="Lucida Sans Unicode" charset="0"/>
                <a:cs typeface="Lucida Sans Unicode"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charset="0"/>
                <a:ea typeface="Lucida Sans Unicode" charset="0"/>
                <a:cs typeface="Lucida Sans Unicode"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charset="0"/>
                <a:ea typeface="Lucida Sans Unicode" charset="0"/>
                <a:cs typeface="Lucida Sans Unicode"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charset="0"/>
                <a:ea typeface="Lucida Sans Unicode" charset="0"/>
                <a:cs typeface="Lucida Sans Unicode" charset="0"/>
              </a:defRPr>
            </a:lvl5pPr>
            <a:lvl6pPr defTabSz="449263" fontAlgn="base">
              <a:lnSpc>
                <a:spcPct val="90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charset="0"/>
                <a:ea typeface="Lucida Sans Unicode" charset="0"/>
                <a:cs typeface="Lucida Sans Unicode" charset="0"/>
              </a:defRPr>
            </a:lvl6pPr>
            <a:lvl7pPr defTabSz="449263" fontAlgn="base">
              <a:lnSpc>
                <a:spcPct val="90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charset="0"/>
                <a:ea typeface="Lucida Sans Unicode" charset="0"/>
                <a:cs typeface="Lucida Sans Unicode" charset="0"/>
              </a:defRPr>
            </a:lvl7pPr>
            <a:lvl8pPr defTabSz="449263" fontAlgn="base">
              <a:lnSpc>
                <a:spcPct val="90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charset="0"/>
                <a:ea typeface="Lucida Sans Unicode" charset="0"/>
                <a:cs typeface="Lucida Sans Unicode" charset="0"/>
              </a:defRPr>
            </a:lvl8pPr>
            <a:lvl9pPr defTabSz="449263" fontAlgn="base">
              <a:lnSpc>
                <a:spcPct val="90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charset="0"/>
                <a:ea typeface="Lucida Sans Unicode" charset="0"/>
                <a:cs typeface="Lucida Sans Unicode" charset="0"/>
              </a:defRPr>
            </a:lvl9pPr>
          </a:lstStyle>
          <a:p>
            <a:pPr>
              <a:lnSpc>
                <a:spcPct val="100000"/>
              </a:lnSpc>
              <a:spcBef>
                <a:spcPts val="563"/>
              </a:spcBef>
              <a:buFont typeface="Tahoma" charset="0"/>
              <a:buNone/>
            </a:pPr>
            <a:r>
              <a:rPr lang="en-GB" sz="1200" dirty="0" smtClean="0">
                <a:latin typeface="Tahoma"/>
                <a:cs typeface="Tahoma"/>
              </a:rPr>
              <a:t>Left: Shannon</a:t>
            </a:r>
            <a:r>
              <a:rPr lang="en-GB" sz="1200" dirty="0">
                <a:latin typeface="Tahoma"/>
                <a:cs typeface="Tahoma"/>
              </a:rPr>
              <a:t>, Claude Elwood: Maze-Solving Machine, plan (Shannon: Presentation 1951, p.174, figure 8).</a:t>
            </a:r>
            <a:endParaRPr lang="en-GB" sz="900" dirty="0">
              <a:latin typeface="Tahoma"/>
              <a:cs typeface="Tahoma"/>
            </a:endParaRP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24128" y="1196752"/>
            <a:ext cx="2985267" cy="2370138"/>
          </a:xfrm>
          <a:prstGeom prst="rect">
            <a:avLst/>
          </a:prstGeom>
        </p:spPr>
      </p:pic>
      <p:sp>
        <p:nvSpPr>
          <p:cNvPr id="3" name="TextBox 2"/>
          <p:cNvSpPr txBox="1"/>
          <p:nvPr/>
        </p:nvSpPr>
        <p:spPr>
          <a:xfrm>
            <a:off x="3707904" y="1412776"/>
            <a:ext cx="2088232" cy="981294"/>
          </a:xfrm>
          <a:prstGeom prst="rect">
            <a:avLst/>
          </a:prstGeom>
          <a:noFill/>
        </p:spPr>
        <p:txBody>
          <a:bodyPr wrap="square" rtlCol="0">
            <a:spAutoFit/>
          </a:bodyPr>
          <a:lstStyle/>
          <a:p>
            <a:r>
              <a:rPr lang="en-US" sz="1200" dirty="0" smtClean="0">
                <a:solidFill>
                  <a:schemeClr val="tx1"/>
                </a:solidFill>
                <a:latin typeface="Tahoma"/>
                <a:cs typeface="Tahoma"/>
              </a:rPr>
              <a:t>Right: Walter</a:t>
            </a:r>
            <a:r>
              <a:rPr lang="en-US" sz="1200" dirty="0">
                <a:solidFill>
                  <a:schemeClr val="tx1"/>
                </a:solidFill>
                <a:latin typeface="Tahoma"/>
                <a:cs typeface="Tahoma"/>
              </a:rPr>
              <a:t>, William Grey: Elmer, </a:t>
            </a:r>
            <a:r>
              <a:rPr lang="en-US" sz="1200" dirty="0" smtClean="0">
                <a:solidFill>
                  <a:schemeClr val="tx1"/>
                </a:solidFill>
                <a:latin typeface="Tahoma"/>
                <a:cs typeface="Tahoma"/>
              </a:rPr>
              <a:t>1948.</a:t>
            </a:r>
          </a:p>
          <a:p>
            <a:r>
              <a:rPr lang="en-US" sz="1000" dirty="0" smtClean="0">
                <a:solidFill>
                  <a:schemeClr val="tx1"/>
                </a:solidFill>
                <a:latin typeface="Tahoma"/>
                <a:cs typeface="Tahoma"/>
              </a:rPr>
              <a:t>Image source</a:t>
            </a:r>
            <a:r>
              <a:rPr lang="en-US" sz="1000" dirty="0">
                <a:solidFill>
                  <a:schemeClr val="tx1"/>
                </a:solidFill>
                <a:latin typeface="Tahoma"/>
                <a:cs typeface="Tahoma"/>
              </a:rPr>
              <a:t>: URL: http://</a:t>
            </a:r>
            <a:r>
              <a:rPr lang="en-US" sz="1000" dirty="0" err="1">
                <a:solidFill>
                  <a:schemeClr val="tx1"/>
                </a:solidFill>
                <a:latin typeface="Tahoma"/>
                <a:cs typeface="Tahoma"/>
              </a:rPr>
              <a:t>cyberneticzoo.com</a:t>
            </a:r>
            <a:r>
              <a:rPr lang="en-US" sz="1000" dirty="0">
                <a:solidFill>
                  <a:schemeClr val="tx1"/>
                </a:solidFill>
                <a:latin typeface="Tahoma"/>
                <a:cs typeface="Tahoma"/>
              </a:rPr>
              <a:t>/</a:t>
            </a:r>
            <a:r>
              <a:rPr lang="en-US" sz="1000" dirty="0" err="1">
                <a:solidFill>
                  <a:schemeClr val="tx1"/>
                </a:solidFill>
                <a:latin typeface="Tahoma"/>
                <a:cs typeface="Tahoma"/>
              </a:rPr>
              <a:t>wp</a:t>
            </a:r>
            <a:r>
              <a:rPr lang="en-US" sz="1000" dirty="0">
                <a:solidFill>
                  <a:schemeClr val="tx1"/>
                </a:solidFill>
                <a:latin typeface="Tahoma"/>
                <a:cs typeface="Tahoma"/>
              </a:rPr>
              <a:t>-content/uploads/2009/09/ElmerHiRes_p3-1024x813.jpg.</a:t>
            </a:r>
          </a:p>
        </p:txBody>
      </p:sp>
      <p:pic>
        <p:nvPicPr>
          <p:cNvPr id="4" name="Picture 3" descr="GCA_ill9.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51920" y="4124135"/>
            <a:ext cx="3816424" cy="2733865"/>
          </a:xfrm>
          <a:prstGeom prst="rect">
            <a:avLst/>
          </a:prstGeom>
        </p:spPr>
      </p:pic>
      <p:sp>
        <p:nvSpPr>
          <p:cNvPr id="5" name="TextBox 4"/>
          <p:cNvSpPr txBox="1"/>
          <p:nvPr/>
        </p:nvSpPr>
        <p:spPr>
          <a:xfrm>
            <a:off x="3779912" y="3573016"/>
            <a:ext cx="5256584" cy="594009"/>
          </a:xfrm>
          <a:prstGeom prst="rect">
            <a:avLst/>
          </a:prstGeom>
          <a:noFill/>
        </p:spPr>
        <p:txBody>
          <a:bodyPr wrap="square" rtlCol="0">
            <a:spAutoFit/>
          </a:bodyPr>
          <a:lstStyle/>
          <a:p>
            <a:r>
              <a:rPr lang="en-US" sz="1200" dirty="0" smtClean="0">
                <a:solidFill>
                  <a:schemeClr val="tx1"/>
                </a:solidFill>
                <a:latin typeface="Tahoma"/>
              </a:rPr>
              <a:t>Below: Walter</a:t>
            </a:r>
            <a:r>
              <a:rPr lang="en-US" sz="1200" dirty="0">
                <a:solidFill>
                  <a:schemeClr val="tx1"/>
                </a:solidFill>
                <a:latin typeface="Tahoma"/>
              </a:rPr>
              <a:t>, William Grey: Cora, model for demonstrations on a table, 1951 (constructed by Bunny Warren for the Festival of Britain in London, Exhibition of Science, Science Museum, South Kensington, 1951).</a:t>
            </a:r>
          </a:p>
        </p:txBody>
      </p:sp>
      <p:sp>
        <p:nvSpPr>
          <p:cNvPr id="7" name="TextBox 6"/>
          <p:cNvSpPr txBox="1"/>
          <p:nvPr/>
        </p:nvSpPr>
        <p:spPr>
          <a:xfrm>
            <a:off x="7740352" y="4077072"/>
            <a:ext cx="1152128" cy="925894"/>
          </a:xfrm>
          <a:prstGeom prst="rect">
            <a:avLst/>
          </a:prstGeom>
          <a:noFill/>
        </p:spPr>
        <p:txBody>
          <a:bodyPr wrap="square" rtlCol="0">
            <a:spAutoFit/>
          </a:bodyPr>
          <a:lstStyle/>
          <a:p>
            <a:r>
              <a:rPr lang="en-US" sz="1000" dirty="0" smtClean="0">
                <a:solidFill>
                  <a:schemeClr val="tx1"/>
                </a:solidFill>
                <a:latin typeface="Tahoma"/>
              </a:rPr>
              <a:t>Image source: URL: http</a:t>
            </a:r>
            <a:r>
              <a:rPr lang="en-US" sz="1000" dirty="0">
                <a:solidFill>
                  <a:schemeClr val="tx1"/>
                </a:solidFill>
                <a:latin typeface="Tahoma"/>
              </a:rPr>
              <a:t>://</a:t>
            </a:r>
            <a:r>
              <a:rPr lang="en-US" sz="1000" dirty="0" err="1">
                <a:solidFill>
                  <a:schemeClr val="tx1"/>
                </a:solidFill>
                <a:latin typeface="Tahoma"/>
              </a:rPr>
              <a:t>cyberneticzoo.com</a:t>
            </a:r>
            <a:r>
              <a:rPr lang="en-US" sz="1000" dirty="0">
                <a:solidFill>
                  <a:schemeClr val="tx1"/>
                </a:solidFill>
                <a:latin typeface="Tahoma"/>
              </a:rPr>
              <a:t>/</a:t>
            </a:r>
            <a:r>
              <a:rPr lang="en-US" sz="1000" dirty="0" err="1">
                <a:solidFill>
                  <a:schemeClr val="tx1"/>
                </a:solidFill>
                <a:latin typeface="Tahoma"/>
              </a:rPr>
              <a:t>wp</a:t>
            </a:r>
            <a:r>
              <a:rPr lang="en-US" sz="1000" dirty="0">
                <a:solidFill>
                  <a:schemeClr val="tx1"/>
                </a:solidFill>
                <a:latin typeface="Tahoma"/>
              </a:rPr>
              <a:t>-content/uploads/WGW-NewYork-p1.JPG</a:t>
            </a:r>
          </a:p>
        </p:txBody>
      </p:sp>
    </p:spTree>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Text Box 1027"/>
          <p:cNvSpPr txBox="1">
            <a:spLocks noChangeArrowheads="1"/>
          </p:cNvSpPr>
          <p:nvPr/>
        </p:nvSpPr>
        <p:spPr bwMode="auto">
          <a:xfrm>
            <a:off x="228600" y="304800"/>
            <a:ext cx="8686800" cy="25717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spcBef>
                <a:spcPct val="50000"/>
              </a:spcBef>
            </a:pPr>
            <a:r>
              <a:rPr lang="de-DE" sz="1200">
                <a:latin typeface="Tahoma" charset="0"/>
              </a:rPr>
              <a:t>Literatur</a:t>
            </a:r>
            <a:endParaRPr lang="en-GB" sz="1200">
              <a:latin typeface="Tahoma" charset="0"/>
            </a:endParaRPr>
          </a:p>
        </p:txBody>
      </p:sp>
      <p:sp>
        <p:nvSpPr>
          <p:cNvPr id="45060" name="Text Box 1028"/>
          <p:cNvSpPr txBox="1">
            <a:spLocks noChangeArrowheads="1"/>
          </p:cNvSpPr>
          <p:nvPr/>
        </p:nvSpPr>
        <p:spPr bwMode="auto">
          <a:xfrm>
            <a:off x="228600" y="304800"/>
            <a:ext cx="6477000" cy="61504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spcBef>
                <a:spcPct val="50000"/>
              </a:spcBef>
            </a:pPr>
            <a:r>
              <a:rPr lang="de-DE" sz="1200" dirty="0" err="1" smtClean="0">
                <a:solidFill>
                  <a:schemeClr val="tx1"/>
                </a:solidFill>
                <a:latin typeface="Bitstream Vera Sans" charset="0"/>
              </a:rPr>
              <a:t>Bibliography</a:t>
            </a:r>
            <a:r>
              <a:rPr lang="de-DE" sz="1200" dirty="0" smtClean="0">
                <a:solidFill>
                  <a:schemeClr val="tx1"/>
                </a:solidFill>
                <a:latin typeface="Bitstream Vera Sans" charset="0"/>
              </a:rPr>
              <a:t> </a:t>
            </a:r>
            <a:r>
              <a:rPr lang="de-DE" sz="1200" dirty="0" err="1" smtClean="0">
                <a:solidFill>
                  <a:schemeClr val="tx1"/>
                </a:solidFill>
                <a:latin typeface="Bitstream Vera Sans" charset="0"/>
              </a:rPr>
              <a:t>with</a:t>
            </a:r>
            <a:r>
              <a:rPr lang="de-DE" sz="1200" dirty="0" smtClean="0">
                <a:solidFill>
                  <a:schemeClr val="tx1"/>
                </a:solidFill>
                <a:latin typeface="Bitstream Vera Sans" charset="0"/>
              </a:rPr>
              <a:t> </a:t>
            </a:r>
            <a:r>
              <a:rPr lang="de-DE" sz="1200" dirty="0" err="1" smtClean="0">
                <a:solidFill>
                  <a:schemeClr val="tx1"/>
                </a:solidFill>
                <a:latin typeface="Bitstream Vera Sans" charset="0"/>
              </a:rPr>
              <a:t>informations</a:t>
            </a:r>
            <a:r>
              <a:rPr lang="de-DE" sz="1200" dirty="0" smtClean="0">
                <a:solidFill>
                  <a:schemeClr val="tx1"/>
                </a:solidFill>
                <a:latin typeface="Bitstream Vera Sans" charset="0"/>
              </a:rPr>
              <a:t> </a:t>
            </a:r>
            <a:r>
              <a:rPr lang="de-DE" sz="1200" dirty="0" err="1" smtClean="0">
                <a:solidFill>
                  <a:schemeClr val="tx1"/>
                </a:solidFill>
                <a:latin typeface="Bitstream Vera Sans" charset="0"/>
              </a:rPr>
              <a:t>about</a:t>
            </a:r>
            <a:r>
              <a:rPr lang="de-DE" sz="1200" dirty="0" smtClean="0">
                <a:solidFill>
                  <a:schemeClr val="tx1"/>
                </a:solidFill>
                <a:latin typeface="Bitstream Vera Sans" charset="0"/>
              </a:rPr>
              <a:t> </a:t>
            </a:r>
            <a:r>
              <a:rPr lang="de-DE" sz="1200" dirty="0" err="1" smtClean="0">
                <a:solidFill>
                  <a:schemeClr val="tx1"/>
                </a:solidFill>
                <a:latin typeface="Bitstream Vera Sans" charset="0"/>
              </a:rPr>
              <a:t>the</a:t>
            </a:r>
            <a:r>
              <a:rPr lang="de-DE" sz="1200" dirty="0" smtClean="0">
                <a:solidFill>
                  <a:schemeClr val="tx1"/>
                </a:solidFill>
                <a:latin typeface="Bitstream Vera Sans" charset="0"/>
              </a:rPr>
              <a:t> </a:t>
            </a:r>
            <a:r>
              <a:rPr lang="de-DE" sz="1200" dirty="0" err="1" smtClean="0">
                <a:solidFill>
                  <a:schemeClr val="tx1"/>
                </a:solidFill>
                <a:latin typeface="Bitstream Vera Sans" charset="0"/>
              </a:rPr>
              <a:t>abbreviations</a:t>
            </a:r>
            <a:r>
              <a:rPr lang="de-DE" sz="1200" dirty="0" smtClean="0">
                <a:solidFill>
                  <a:schemeClr val="tx1"/>
                </a:solidFill>
                <a:latin typeface="Bitstream Vera Sans" charset="0"/>
              </a:rPr>
              <a:t> </a:t>
            </a:r>
            <a:r>
              <a:rPr lang="de-DE" sz="1200" dirty="0" err="1" smtClean="0">
                <a:solidFill>
                  <a:schemeClr val="tx1"/>
                </a:solidFill>
                <a:latin typeface="Bitstream Vera Sans" charset="0"/>
              </a:rPr>
              <a:t>used</a:t>
            </a:r>
            <a:r>
              <a:rPr lang="de-DE" sz="1200" dirty="0" smtClean="0">
                <a:solidFill>
                  <a:schemeClr val="tx1"/>
                </a:solidFill>
                <a:latin typeface="Bitstream Vera Sans" charset="0"/>
              </a:rPr>
              <a:t> in </a:t>
            </a:r>
            <a:r>
              <a:rPr lang="de-DE" sz="1200" dirty="0" err="1" smtClean="0">
                <a:solidFill>
                  <a:schemeClr val="tx1"/>
                </a:solidFill>
                <a:latin typeface="Bitstream Vera Sans" charset="0"/>
              </a:rPr>
              <a:t>the</a:t>
            </a:r>
            <a:r>
              <a:rPr lang="de-DE" sz="1200" dirty="0" smtClean="0">
                <a:solidFill>
                  <a:schemeClr val="tx1"/>
                </a:solidFill>
                <a:latin typeface="Bitstream Vera Sans" charset="0"/>
              </a:rPr>
              <a:t> </a:t>
            </a:r>
            <a:r>
              <a:rPr lang="de-DE" sz="1200" dirty="0" err="1" smtClean="0">
                <a:solidFill>
                  <a:schemeClr val="tx1"/>
                </a:solidFill>
                <a:latin typeface="Bitstream Vera Sans" charset="0"/>
              </a:rPr>
              <a:t>captions</a:t>
            </a:r>
            <a:r>
              <a:rPr lang="de-DE" sz="1200" dirty="0" smtClean="0">
                <a:solidFill>
                  <a:schemeClr val="tx1"/>
                </a:solidFill>
                <a:latin typeface="Bitstream Vera Sans" charset="0"/>
              </a:rPr>
              <a:t>:</a:t>
            </a:r>
          </a:p>
          <a:p>
            <a:pPr>
              <a:spcBef>
                <a:spcPct val="50000"/>
              </a:spcBef>
            </a:pPr>
            <a:r>
              <a:rPr lang="en-GB" sz="1000" dirty="0" err="1" smtClean="0">
                <a:solidFill>
                  <a:schemeClr val="tx1"/>
                </a:solidFill>
                <a:latin typeface="Tahoma" charset="0"/>
              </a:rPr>
              <a:t>Dreher</a:t>
            </a:r>
            <a:r>
              <a:rPr lang="en-GB" sz="1000" dirty="0" smtClean="0">
                <a:solidFill>
                  <a:schemeClr val="tx1"/>
                </a:solidFill>
                <a:latin typeface="Tahoma" charset="0"/>
              </a:rPr>
              <a:t>, Thomas</a:t>
            </a:r>
            <a:r>
              <a:rPr lang="en-GB" sz="1000" smtClean="0">
                <a:solidFill>
                  <a:schemeClr val="tx1"/>
                </a:solidFill>
                <a:latin typeface="Tahoma" charset="0"/>
              </a:rPr>
              <a:t>: History </a:t>
            </a:r>
            <a:r>
              <a:rPr lang="en-GB" sz="1000" dirty="0" smtClean="0">
                <a:solidFill>
                  <a:schemeClr val="tx1"/>
                </a:solidFill>
                <a:latin typeface="Tahoma" charset="0"/>
              </a:rPr>
              <a:t>of Computer Art. Chapter Bibliography. In: URL</a:t>
            </a:r>
            <a:r>
              <a:rPr lang="en-GB" sz="1000" dirty="0">
                <a:solidFill>
                  <a:schemeClr val="tx1"/>
                </a:solidFill>
                <a:latin typeface="Tahoma" charset="0"/>
              </a:rPr>
              <a:t>: http://</a:t>
            </a:r>
            <a:r>
              <a:rPr lang="en-GB" sz="1000" dirty="0" err="1">
                <a:solidFill>
                  <a:schemeClr val="tx1"/>
                </a:solidFill>
                <a:latin typeface="Tahoma" charset="0"/>
              </a:rPr>
              <a:t>iasl.uni-muenchen.de</a:t>
            </a:r>
            <a:r>
              <a:rPr lang="en-GB" sz="1000" dirty="0">
                <a:solidFill>
                  <a:schemeClr val="tx1"/>
                </a:solidFill>
                <a:latin typeface="Tahoma" charset="0"/>
              </a:rPr>
              <a:t>/links/GCA-</a:t>
            </a:r>
            <a:r>
              <a:rPr lang="en-GB" sz="1000" dirty="0" err="1">
                <a:solidFill>
                  <a:schemeClr val="tx1"/>
                </a:solidFill>
                <a:latin typeface="Tahoma" charset="0"/>
              </a:rPr>
              <a:t>IXe.html</a:t>
            </a:r>
            <a:endParaRPr lang="en-GB" sz="1000" dirty="0">
              <a:solidFill>
                <a:schemeClr val="tx1"/>
              </a:solidFill>
              <a:latin typeface="Tahoma" charset="0"/>
            </a:endParaRPr>
          </a:p>
        </p:txBody>
      </p:sp>
      <p:sp>
        <p:nvSpPr>
          <p:cNvPr id="45061" name="Text Box 1029"/>
          <p:cNvSpPr txBox="1">
            <a:spLocks noChangeArrowheads="1"/>
          </p:cNvSpPr>
          <p:nvPr/>
        </p:nvSpPr>
        <p:spPr bwMode="auto">
          <a:xfrm>
            <a:off x="8305800" y="6324600"/>
            <a:ext cx="457200" cy="289823"/>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spcBef>
                <a:spcPct val="50000"/>
              </a:spcBef>
            </a:pPr>
            <a:r>
              <a:rPr lang="de-DE" sz="1400" dirty="0">
                <a:solidFill>
                  <a:schemeClr val="tx1"/>
                </a:solidFill>
              </a:rPr>
              <a:t> </a:t>
            </a:r>
            <a:r>
              <a:rPr lang="de-DE" sz="1400" dirty="0" smtClean="0">
                <a:solidFill>
                  <a:schemeClr val="tx1"/>
                </a:solidFill>
              </a:rPr>
              <a:t> 8</a:t>
            </a:r>
            <a:endParaRPr lang="en-GB" sz="1400" dirty="0">
              <a:solidFill>
                <a:schemeClr val="tx1"/>
              </a:solidFill>
            </a:endParaRPr>
          </a:p>
        </p:txBody>
      </p:sp>
    </p:spTree>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ＭＳ Ｐゴシック"/>
        <a:cs typeface="Lucida Sans Unicode"/>
      </a:majorFont>
      <a:minorFont>
        <a:latin typeface="Times New Roman"/>
        <a:ea typeface="ＭＳ Ｐゴシック"/>
        <a:cs typeface="Lucida Sans Unicod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90000"/>
          </a:lnSpc>
          <a:spcBef>
            <a:spcPct val="0"/>
          </a:spcBef>
          <a:spcAft>
            <a:spcPct val="0"/>
          </a:spcAft>
          <a:buClr>
            <a:srgbClr val="000000"/>
          </a:buClr>
          <a:buSzPct val="100000"/>
          <a:buFont typeface="Times New Roman" charset="0"/>
          <a:buNone/>
          <a:tabLst/>
          <a:defRPr kumimoji="0" lang="en-GB" sz="2400" b="0" i="0" u="none" strike="noStrike" cap="none" normalizeH="0" baseline="0">
            <a:ln>
              <a:noFill/>
            </a:ln>
            <a:solidFill>
              <a:schemeClr val="bg1"/>
            </a:solidFill>
            <a:effectLst/>
            <a:latin typeface="Times New Roman" charset="0"/>
            <a:ea typeface="ＭＳ Ｐゴシック" charset="0"/>
            <a:cs typeface="Lucida Sans Unicode"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90000"/>
          </a:lnSpc>
          <a:spcBef>
            <a:spcPct val="0"/>
          </a:spcBef>
          <a:spcAft>
            <a:spcPct val="0"/>
          </a:spcAft>
          <a:buClr>
            <a:srgbClr val="000000"/>
          </a:buClr>
          <a:buSzPct val="100000"/>
          <a:buFont typeface="Times New Roman" charset="0"/>
          <a:buNone/>
          <a:tabLst/>
          <a:defRPr kumimoji="0" lang="en-GB" sz="2400" b="0" i="0" u="none" strike="noStrike" cap="none" normalizeH="0" baseline="0">
            <a:ln>
              <a:noFill/>
            </a:ln>
            <a:solidFill>
              <a:schemeClr val="bg1"/>
            </a:solidFill>
            <a:effectLst/>
            <a:latin typeface="Times New Roman" charset="0"/>
            <a:ea typeface="ＭＳ Ｐゴシック" charset="0"/>
            <a:cs typeface="Lucida Sans Unicode"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7843</TotalTime>
  <Words>711</Words>
  <Application>Microsoft Macintosh PowerPoint</Application>
  <PresentationFormat>On-screen Show (4:3)</PresentationFormat>
  <Paragraphs>54</Paragraphs>
  <Slides>8</Slides>
  <Notes>8</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Default Design</vt:lpstr>
      <vt:lpstr>History of Computer Art</vt:lpstr>
      <vt:lpstr>Ballistics WWII</vt:lpstr>
      <vt:lpstr>The Founders of Cybernetics</vt:lpstr>
      <vt:lpstr>Information</vt:lpstr>
      <vt:lpstr>Feedback</vt:lpstr>
      <vt:lpstr>Cybernetic Model: Homeostat</vt:lpstr>
      <vt:lpstr>Cybernetic Models</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Partizipation mit Kamera Von der Videokamera zum Kamera-Handy</dc:title>
  <cp:lastModifiedBy>Thomas</cp:lastModifiedBy>
  <cp:revision>226</cp:revision>
  <dcterms:modified xsi:type="dcterms:W3CDTF">2014-04-19T20:32:42Z</dcterms:modified>
</cp:coreProperties>
</file>